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323" r:id="rId2"/>
    <p:sldId id="696" r:id="rId3"/>
    <p:sldId id="682" r:id="rId4"/>
    <p:sldId id="683" r:id="rId5"/>
    <p:sldId id="684" r:id="rId6"/>
    <p:sldId id="685" r:id="rId7"/>
    <p:sldId id="686" r:id="rId8"/>
    <p:sldId id="687" r:id="rId9"/>
    <p:sldId id="688" r:id="rId10"/>
    <p:sldId id="689" r:id="rId11"/>
    <p:sldId id="690" r:id="rId12"/>
    <p:sldId id="691" r:id="rId13"/>
    <p:sldId id="692" r:id="rId14"/>
    <p:sldId id="693" r:id="rId15"/>
    <p:sldId id="694" r:id="rId16"/>
    <p:sldId id="676" r:id="rId17"/>
    <p:sldId id="677" r:id="rId18"/>
    <p:sldId id="695" r:id="rId19"/>
    <p:sldId id="678" r:id="rId20"/>
    <p:sldId id="679" r:id="rId21"/>
    <p:sldId id="680" r:id="rId22"/>
    <p:sldId id="681" r:id="rId23"/>
  </p:sldIdLst>
  <p:sldSz cx="11520488" cy="6480175"/>
  <p:notesSz cx="6858000" cy="9144000"/>
  <p:custDataLst>
    <p:tags r:id="rId2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5" userDrawn="1">
          <p15:clr>
            <a:srgbClr val="A4A3A4"/>
          </p15:clr>
        </p15:guide>
        <p15:guide id="2" pos="3629" userDrawn="1">
          <p15:clr>
            <a:srgbClr val="A4A3A4"/>
          </p15:clr>
        </p15:guide>
        <p15:guide id="3" pos="3719" userDrawn="1">
          <p15:clr>
            <a:srgbClr val="A4A3A4"/>
          </p15:clr>
        </p15:guide>
        <p15:guide id="4" pos="3538" userDrawn="1">
          <p15:clr>
            <a:srgbClr val="A4A3A4"/>
          </p15:clr>
        </p15:guide>
        <p15:guide id="5" orient="horz" pos="113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gmann, Christoph" initials="WC" lastIdx="1" clrIdx="0">
    <p:extLst>
      <p:ext uri="{19B8F6BF-5375-455C-9EA6-DF929625EA0E}">
        <p15:presenceInfo xmlns:p15="http://schemas.microsoft.com/office/powerpoint/2012/main" userId="S::christoph.wegmann@haw-hamburg.de::2d031a42-566e-4dc2-aa54-12f036549ab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57D5C"/>
    <a:srgbClr val="DAA600"/>
    <a:srgbClr val="3F6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4"/>
  </p:normalViewPr>
  <p:slideViewPr>
    <p:cSldViewPr snapToGrid="0" snapToObjects="1" showGuides="1">
      <p:cViewPr varScale="1">
        <p:scale>
          <a:sx n="89" d="100"/>
          <a:sy n="89" d="100"/>
        </p:scale>
        <p:origin x="576" y="77"/>
      </p:cViewPr>
      <p:guideLst>
        <p:guide orient="horz" pos="2245"/>
        <p:guide pos="3629"/>
        <p:guide pos="3719"/>
        <p:guide pos="3538"/>
        <p:guide orient="horz" pos="11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1" d="100"/>
        <a:sy n="51" d="100"/>
      </p:scale>
      <p:origin x="0" y="-13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-Arbeitsblat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06-4292-A419-257A19AC3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14905280"/>
        <c:axId val="614905672"/>
      </c:barChart>
      <c:catAx>
        <c:axId val="614905280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4905672"/>
        <c:crosses val="autoZero"/>
        <c:auto val="1"/>
        <c:lblAlgn val="ctr"/>
        <c:lblOffset val="100"/>
        <c:noMultiLvlLbl val="0"/>
      </c:catAx>
      <c:valAx>
        <c:axId val="614905672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490528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err="1"/>
              <a:t>Datenreihe</a:t>
            </a:r>
            <a:r>
              <a:rPr lang="en-GB" dirty="0"/>
              <a:t> 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1E-49D6-9432-89B39DD54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14906456"/>
        <c:axId val="614906848"/>
      </c:barChart>
      <c:catAx>
        <c:axId val="614906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4906848"/>
        <c:crosses val="autoZero"/>
        <c:auto val="1"/>
        <c:lblAlgn val="ctr"/>
        <c:lblOffset val="100"/>
        <c:noMultiLvlLbl val="0"/>
      </c:catAx>
      <c:valAx>
        <c:axId val="614906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49064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2"/>
          <c:order val="0"/>
          <c:tx>
            <c:strRef>
              <c:f>Wasserfall!$E$1</c:f>
              <c:strCache>
                <c:ptCount val="1"/>
                <c:pt idx="0">
                  <c:v>Weiss pos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Wasserfall!$E$2:$E$11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07-7749-82CA-D55C5BE4A7E1}"/>
            </c:ext>
          </c:extLst>
        </c:ser>
        <c:ser>
          <c:idx val="6"/>
          <c:order val="1"/>
          <c:tx>
            <c:strRef>
              <c:f>Wasserfall!$H$1</c:f>
              <c:strCache>
                <c:ptCount val="1"/>
                <c:pt idx="0">
                  <c:v>Weiss neg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Wasserfall!$H$2:$H$11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-1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07-7749-82CA-D55C5BE4A7E1}"/>
            </c:ext>
          </c:extLst>
        </c:ser>
        <c:ser>
          <c:idx val="3"/>
          <c:order val="2"/>
          <c:tx>
            <c:strRef>
              <c:f>Wasserfall!$G$1</c:f>
              <c:strCache>
                <c:ptCount val="1"/>
                <c:pt idx="0">
                  <c:v>Rot pos</c:v>
                </c:pt>
              </c:strCache>
            </c:strRef>
          </c:tx>
          <c:spPr>
            <a:solidFill>
              <a:schemeClr val="accent2"/>
            </a:solidFill>
            <a:ln w="25400">
              <a:solidFill>
                <a:schemeClr val="accent2"/>
              </a:solidFill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Wasserfall!$G$2:$G$11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07-7749-82CA-D55C5BE4A7E1}"/>
            </c:ext>
          </c:extLst>
        </c:ser>
        <c:ser>
          <c:idx val="4"/>
          <c:order val="3"/>
          <c:tx>
            <c:strRef>
              <c:f>Wasserfall!$J$1</c:f>
              <c:strCache>
                <c:ptCount val="1"/>
                <c:pt idx="0">
                  <c:v>Rot neg</c:v>
                </c:pt>
              </c:strCache>
            </c:strRef>
          </c:tx>
          <c:spPr>
            <a:solidFill>
              <a:schemeClr val="accent2"/>
            </a:solidFill>
            <a:ln w="25400">
              <a:solidFill>
                <a:schemeClr val="accent2"/>
              </a:solidFill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Wasserfall!$J$2:$J$11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0</c:v>
                </c:pt>
                <c:pt idx="7">
                  <c:v>-2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07-7749-82CA-D55C5BE4A7E1}"/>
            </c:ext>
          </c:extLst>
        </c:ser>
        <c:ser>
          <c:idx val="0"/>
          <c:order val="4"/>
          <c:tx>
            <c:strRef>
              <c:f>Wasserfall!$F$1</c:f>
              <c:strCache>
                <c:ptCount val="1"/>
                <c:pt idx="0">
                  <c:v>Grün pos</c:v>
                </c:pt>
              </c:strCache>
            </c:strRef>
          </c:tx>
          <c:spPr>
            <a:solidFill>
              <a:schemeClr val="accent6"/>
            </a:solidFill>
            <a:ln w="25400">
              <a:solidFill>
                <a:schemeClr val="accent6"/>
              </a:solidFill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Wasserfall!$F$2:$F$11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07-7749-82CA-D55C5BE4A7E1}"/>
            </c:ext>
          </c:extLst>
        </c:ser>
        <c:ser>
          <c:idx val="1"/>
          <c:order val="5"/>
          <c:tx>
            <c:strRef>
              <c:f>Wasserfall!$I$1</c:f>
              <c:strCache>
                <c:ptCount val="1"/>
                <c:pt idx="0">
                  <c:v>Grün neg</c:v>
                </c:pt>
              </c:strCache>
            </c:strRef>
          </c:tx>
          <c:spPr>
            <a:solidFill>
              <a:schemeClr val="accent6"/>
            </a:solidFill>
            <a:ln w="25400">
              <a:solidFill>
                <a:schemeClr val="accent6"/>
              </a:solidFill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Wasserfall!$I$2:$I$11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-2</c:v>
                </c:pt>
                <c:pt idx="2">
                  <c:v>-3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-3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607-7749-82CA-D55C5BE4A7E1}"/>
            </c:ext>
          </c:extLst>
        </c:ser>
        <c:ser>
          <c:idx val="5"/>
          <c:order val="6"/>
          <c:tx>
            <c:strRef>
              <c:f>Wasserfall!$K$1</c:f>
              <c:strCache>
                <c:ptCount val="1"/>
                <c:pt idx="0">
                  <c:v>Summe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chemeClr val="accent1"/>
              </a:solidFill>
            </a:ln>
            <a:effectLst/>
          </c:spPr>
          <c:invertIfNegative val="0"/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Wasserfall!$K$2:$K$11</c:f>
              <c:numCache>
                <c:formatCode>#,##0.00_);[Red]\(#,##0.00\)</c:formatCode>
                <c:ptCount val="10"/>
                <c:pt idx="0">
                  <c:v>-5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07-7749-82CA-D55C5BE4A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55606975"/>
        <c:axId val="1857728911"/>
      </c:barChart>
      <c:lineChart>
        <c:grouping val="standard"/>
        <c:varyColors val="0"/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607-7749-82CA-D55C5BE4A7E1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607-7749-82CA-D55C5BE4A7E1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607-7749-82CA-D55C5BE4A7E1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607-7749-82CA-D55C5BE4A7E1}"/>
            </c:ext>
          </c:extLst>
        </c:ser>
        <c:ser>
          <c:idx val="11"/>
          <c:order val="11"/>
          <c:spPr>
            <a:ln w="254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Wasserfall!$L$2:$L$11</c:f>
              <c:numCache>
                <c:formatCode>#,##0.00_);[Red]\(#,##0.00\)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607-7749-82CA-D55C5BE4A7E1}"/>
            </c:ext>
          </c:extLst>
        </c:ser>
        <c:ser>
          <c:idx val="12"/>
          <c:order val="12"/>
          <c:spPr>
            <a:ln w="25400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Wasserfall!$M$2:$M$11</c:f>
              <c:numCache>
                <c:formatCode>#,##0.00_);[Red]\(#,##0.00\)</c:formatCode>
                <c:ptCount val="10"/>
                <c:pt idx="0">
                  <c:v>-5</c:v>
                </c:pt>
                <c:pt idx="1">
                  <c:v>-5</c:v>
                </c:pt>
                <c:pt idx="3">
                  <c:v>4</c:v>
                </c:pt>
                <c:pt idx="4">
                  <c:v>4</c:v>
                </c:pt>
                <c:pt idx="6">
                  <c:v>-1</c:v>
                </c:pt>
                <c:pt idx="7">
                  <c:v>-1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9607-7749-82CA-D55C5BE4A7E1}"/>
            </c:ext>
          </c:extLst>
        </c:ser>
        <c:ser>
          <c:idx val="13"/>
          <c:order val="13"/>
          <c:spPr>
            <a:ln w="25400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Wasserfall!$N$2:$N$11</c:f>
              <c:numCache>
                <c:formatCode>#,##0.00_);[Red]\(#,##0.00\)</c:formatCode>
                <c:ptCount val="10"/>
                <c:pt idx="1">
                  <c:v>-3</c:v>
                </c:pt>
                <c:pt idx="2">
                  <c:v>-3</c:v>
                </c:pt>
                <c:pt idx="4">
                  <c:v>1</c:v>
                </c:pt>
                <c:pt idx="5">
                  <c:v>1</c:v>
                </c:pt>
                <c:pt idx="7">
                  <c:v>-3</c:v>
                </c:pt>
                <c:pt idx="8">
                  <c:v>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9607-7749-82CA-D55C5BE4A7E1}"/>
            </c:ext>
          </c:extLst>
        </c:ser>
        <c:ser>
          <c:idx val="14"/>
          <c:order val="14"/>
          <c:spPr>
            <a:ln w="25400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cat>
            <c:strRef>
              <c:f>Wasserfall!$A$2:$A$11</c:f>
              <c:strCache>
                <c:ptCount val="10"/>
                <c:pt idx="0">
                  <c:v>Start</c:v>
                </c:pt>
                <c:pt idx="1">
                  <c:v>Wert 2</c:v>
                </c:pt>
                <c:pt idx="2">
                  <c:v>Wert 3</c:v>
                </c:pt>
                <c:pt idx="3">
                  <c:v>Wert 4</c:v>
                </c:pt>
                <c:pt idx="4">
                  <c:v>Wert 5</c:v>
                </c:pt>
                <c:pt idx="5">
                  <c:v>Wert 6</c:v>
                </c:pt>
                <c:pt idx="6">
                  <c:v>Zwischen-
summe</c:v>
                </c:pt>
                <c:pt idx="7">
                  <c:v>Wert 8</c:v>
                </c:pt>
                <c:pt idx="8">
                  <c:v>Wert 9</c:v>
                </c:pt>
                <c:pt idx="9">
                  <c:v>Summe</c:v>
                </c:pt>
              </c:strCache>
            </c:strRef>
          </c:cat>
          <c:val>
            <c:numRef>
              <c:f>Wasserfall!$O$2:$O$11</c:f>
              <c:numCache>
                <c:formatCode>General</c:formatCode>
                <c:ptCount val="10"/>
                <c:pt idx="2" formatCode="#,##0.00_);[Red]\(#,##0.00\)">
                  <c:v>0</c:v>
                </c:pt>
                <c:pt idx="3" formatCode="#,##0.00_);[Red]\(#,##0.00\)">
                  <c:v>0</c:v>
                </c:pt>
                <c:pt idx="5" formatCode="#,##0.00_);[Red]\(#,##0.00\)">
                  <c:v>-1</c:v>
                </c:pt>
                <c:pt idx="6" formatCode="#,##0.00_);[Red]\(#,##0.00\)">
                  <c:v>-1</c:v>
                </c:pt>
                <c:pt idx="8" formatCode="#,##0.00_);[Red]\(#,##0.00\)">
                  <c:v>3</c:v>
                </c:pt>
                <c:pt idx="9" formatCode="#,##0.00_);[Red]\(#,##0.00\)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9607-7749-82CA-D55C5BE4A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5606975"/>
        <c:axId val="1857728911"/>
      </c:lineChart>
      <c:catAx>
        <c:axId val="1855606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7728911"/>
        <c:crosses val="autoZero"/>
        <c:auto val="1"/>
        <c:lblAlgn val="ctr"/>
        <c:lblOffset val="100"/>
        <c:noMultiLvlLbl val="0"/>
      </c:catAx>
      <c:valAx>
        <c:axId val="1857728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;[Red]\-#,##0\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5606975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Tabelle1!$B$2:$B$13</c:f>
              <c:numCache>
                <c:formatCode>General</c:formatCode>
                <c:ptCount val="12"/>
                <c:pt idx="0">
                  <c:v>4.3</c:v>
                </c:pt>
                <c:pt idx="1">
                  <c:v>5.9</c:v>
                </c:pt>
                <c:pt idx="2">
                  <c:v>5.5</c:v>
                </c:pt>
                <c:pt idx="3">
                  <c:v>4.5</c:v>
                </c:pt>
                <c:pt idx="4">
                  <c:v>5.3</c:v>
                </c:pt>
                <c:pt idx="5">
                  <c:v>7.2</c:v>
                </c:pt>
                <c:pt idx="6">
                  <c:v>9</c:v>
                </c:pt>
                <c:pt idx="7">
                  <c:v>8.6999999999999993</c:v>
                </c:pt>
                <c:pt idx="8">
                  <c:v>10.8</c:v>
                </c:pt>
                <c:pt idx="9">
                  <c:v>11.2</c:v>
                </c:pt>
                <c:pt idx="10">
                  <c:v>14.3</c:v>
                </c:pt>
                <c:pt idx="11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A1-C24A-8230-860710E67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axId val="499204399"/>
        <c:axId val="499206079"/>
      </c:barChart>
      <c:catAx>
        <c:axId val="499204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9206079"/>
        <c:crosses val="autoZero"/>
        <c:auto val="1"/>
        <c:lblAlgn val="ctr"/>
        <c:lblOffset val="100"/>
        <c:noMultiLvlLbl val="0"/>
      </c:catAx>
      <c:valAx>
        <c:axId val="49920607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92043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 b="1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27T13:29:39.017" idx="1">
    <p:pos x="442" y="3888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C234-3F6E-4FC3-8C5B-0D4219992349}" type="datetimeFigureOut">
              <a:rPr lang="de-DE" smtClean="0"/>
              <a:t>27.11.2019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6B5AA-E847-440E-828A-3BFFDACB7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80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6B5AA-E847-440E-828A-3BFFDACB75B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370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sz="1200" dirty="0"/>
              <a:t>Diagramm mit einer Datenreihe erstellen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200" dirty="0"/>
              <a:t>Abstandsbreite der Säulen verringern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200" dirty="0"/>
              <a:t>Alle Linien entfernen (Zeichenfläche, Legende, Säulen, Gitternetzlinien)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200" dirty="0"/>
              <a:t>Legende, Überschriften, Vertikale Achsenbeschriftung entfernen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200" dirty="0"/>
              <a:t>Rechteckige Form einfügen auf jede Säule und alle Formen gruppieren, Formfüllung mit Bild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200" dirty="0"/>
              <a:t>Säulen im Diagramm transparent stellen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C02080-8B4F-4303-9CB8-2BC8C717CFA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65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3473" y="3378819"/>
            <a:ext cx="3958911" cy="825191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3473" y="4447020"/>
            <a:ext cx="3958911" cy="654926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791" y="1599375"/>
            <a:ext cx="2190776" cy="3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93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_Bildkreis und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2545" y="1664908"/>
            <a:ext cx="4213224" cy="4204080"/>
          </a:xfrm>
          <a:prstGeom prst="ellipse">
            <a:avLst/>
          </a:prstGeom>
        </p:spPr>
        <p:txBody>
          <a:bodyPr wrap="none" anchor="ctr" anchorCtr="0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D8E52FE-52A4-6146-9EE2-186E3EC335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05950FE-2A3D-AF42-806E-D43238797E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FAA658EB-573C-1546-9CDE-C87E95AB8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58800"/>
            <a:ext cx="10080625" cy="70563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2B7B8DF-22AC-A84B-B2A4-44F5A9588A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243" y="1666914"/>
            <a:ext cx="5004595" cy="416122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658714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F1EA63B0-17DC-1E43-AC47-328A198154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AB443350-D119-594B-B730-D67CCA785D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5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000" y="3422218"/>
            <a:ext cx="10062838" cy="141753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62E694F-5D2C-134E-843B-9ED04AE2D9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8875288-7737-9045-A768-2564923793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FC19FEF4-EF47-9C45-8F5A-1FE584FB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38" y="1800225"/>
            <a:ext cx="10080000" cy="972000"/>
          </a:xfrm>
        </p:spPr>
        <p:txBody>
          <a:bodyPr/>
          <a:lstStyle>
            <a:lvl1pPr>
              <a:defRPr sz="28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4A8ED31-587E-8F45-B122-AD08F57C89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283289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9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2000" y="1655763"/>
            <a:ext cx="4896207" cy="4213225"/>
          </a:xfrm>
        </p:spPr>
        <p:txBody>
          <a:bodyPr/>
          <a:lstStyle>
            <a:lvl3pPr marL="182563" indent="-173038">
              <a:defRPr/>
            </a:lvl3pPr>
            <a:lvl4pPr marL="355600" indent="-173038"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283" y="1655763"/>
            <a:ext cx="4806171" cy="4213225"/>
          </a:xfrm>
        </p:spPr>
        <p:txBody>
          <a:bodyPr/>
          <a:lstStyle>
            <a:lvl3pPr marL="182563" indent="-173038">
              <a:defRPr/>
            </a:lvl3pPr>
            <a:lvl4pPr marL="355600" indent="-173038"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096F184-E72D-714E-8CE4-9EA3C04E19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270AE03-6DD9-D943-B2AD-7E1D6FEE36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10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272B85-C943-5F4E-911B-E9C1DCEF19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5784B2-E2BE-614C-A018-A08F61A25A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452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86993F-0631-EE4B-BE03-4C3564F275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88630D-F35B-F143-9A57-835A1FBF55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16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6" y="1655762"/>
            <a:ext cx="4916931" cy="421322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 marL="1728033" indent="0">
              <a:buNone/>
              <a:defRPr sz="180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1373A68-7692-104A-AC4D-76A2BAA9C4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4FA5A5F-DC97-EF40-81A8-F8275EF7D9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C1685E1-555B-424F-A4DD-EA69E7F910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4213" y="1663516"/>
            <a:ext cx="4897437" cy="42054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414DF785-23FE-E24B-A592-2CCAFD86D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59372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s text in kreis, recht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97445" y="1664003"/>
            <a:ext cx="4203739" cy="4203739"/>
          </a:xfrm>
          <a:prstGeom prst="ellipse">
            <a:avLst/>
          </a:prstGeom>
          <a:solidFill>
            <a:schemeClr val="accent2"/>
          </a:solidFill>
        </p:spPr>
        <p:txBody>
          <a:bodyPr wrap="square" lIns="180000" tIns="180000" rIns="180000" bIns="180000" anchor="ctr" anchorCtr="0"/>
          <a:lstStyle>
            <a:lvl1pPr algn="ctr">
              <a:defRPr sz="2000" b="1" i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algn="ctr">
              <a:defRPr sz="2646">
                <a:solidFill>
                  <a:schemeClr val="bg1"/>
                </a:solidFill>
              </a:defRPr>
            </a:lvl2pPr>
            <a:lvl3pPr algn="ctr">
              <a:defRPr sz="2268">
                <a:solidFill>
                  <a:schemeClr val="bg1"/>
                </a:solidFill>
              </a:defRPr>
            </a:lvl3pPr>
            <a:lvl4pPr algn="ctr">
              <a:defRPr sz="1890">
                <a:solidFill>
                  <a:schemeClr val="bg1"/>
                </a:solidFill>
              </a:defRPr>
            </a:lvl4pPr>
            <a:lvl5pPr algn="ctr">
              <a:defRPr sz="1890">
                <a:solidFill>
                  <a:schemeClr val="bg1"/>
                </a:solidFill>
              </a:defRPr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4FA5A5F-DC97-EF40-81A8-F8275EF7D9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B4120C26-340C-BD4C-8B4F-7F9BD3023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F2ABA35-FC2A-B645-8152-139FB9B2EB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244" y="1655763"/>
            <a:ext cx="5004594" cy="42116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CED6813-A472-E740-8F6D-E77AC63405D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56494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s text rechts bild - rechteck 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56251" y="1"/>
            <a:ext cx="5364237" cy="648017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D8E52FE-52A4-6146-9EE2-186E3EC335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05950FE-2A3D-AF42-806E-D43238797E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FAA658EB-573C-1546-9CDE-C87E95AB8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23411656-F2DE-3441-89D7-A4E85FE91C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4213" y="1655763"/>
            <a:ext cx="5076825" cy="42132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81529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 17"/>
          <p:cNvSpPr/>
          <p:nvPr userDrawn="1"/>
        </p:nvSpPr>
        <p:spPr>
          <a:xfrm>
            <a:off x="1" y="1546225"/>
            <a:ext cx="6397357" cy="4934240"/>
          </a:xfrm>
          <a:custGeom>
            <a:avLst/>
            <a:gdLst>
              <a:gd name="connsiteX0" fmla="*/ 2799655 w 6397357"/>
              <a:gd name="connsiteY0" fmla="*/ 0 h 4934240"/>
              <a:gd name="connsiteX1" fmla="*/ 6397357 w 6397357"/>
              <a:gd name="connsiteY1" fmla="*/ 3597702 h 4934240"/>
              <a:gd name="connsiteX2" fmla="*/ 6179050 w 6397357"/>
              <a:gd name="connsiteY2" fmla="*/ 4834713 h 4934240"/>
              <a:gd name="connsiteX3" fmla="*/ 6139807 w 6397357"/>
              <a:gd name="connsiteY3" fmla="*/ 4934240 h 4934240"/>
              <a:gd name="connsiteX4" fmla="*/ 0 w 6397357"/>
              <a:gd name="connsiteY4" fmla="*/ 4934240 h 4934240"/>
              <a:gd name="connsiteX5" fmla="*/ 0 w 6397357"/>
              <a:gd name="connsiteY5" fmla="*/ 1340647 h 4934240"/>
              <a:gd name="connsiteX6" fmla="*/ 23493 w 6397357"/>
              <a:gd name="connsiteY6" fmla="*/ 1309230 h 4934240"/>
              <a:gd name="connsiteX7" fmla="*/ 2799655 w 6397357"/>
              <a:gd name="connsiteY7" fmla="*/ 0 h 493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97357" h="4934240">
                <a:moveTo>
                  <a:pt x="2799655" y="0"/>
                </a:moveTo>
                <a:cubicBezTo>
                  <a:pt x="4786611" y="0"/>
                  <a:pt x="6397357" y="1610746"/>
                  <a:pt x="6397357" y="3597702"/>
                </a:cubicBezTo>
                <a:cubicBezTo>
                  <a:pt x="6397357" y="4032349"/>
                  <a:pt x="6320280" y="4448993"/>
                  <a:pt x="6179050" y="4834713"/>
                </a:cubicBezTo>
                <a:lnTo>
                  <a:pt x="6139807" y="4934240"/>
                </a:lnTo>
                <a:lnTo>
                  <a:pt x="0" y="4934240"/>
                </a:lnTo>
                <a:lnTo>
                  <a:pt x="0" y="1340647"/>
                </a:lnTo>
                <a:lnTo>
                  <a:pt x="23493" y="1309230"/>
                </a:lnTo>
                <a:cubicBezTo>
                  <a:pt x="683365" y="509650"/>
                  <a:pt x="1681992" y="0"/>
                  <a:pt x="2799655" y="0"/>
                </a:cubicBezTo>
                <a:close/>
              </a:path>
            </a:pathLst>
          </a:custGeom>
          <a:solidFill>
            <a:srgbClr val="3F6891">
              <a:alpha val="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6" name="Freihandform 15"/>
          <p:cNvSpPr/>
          <p:nvPr userDrawn="1"/>
        </p:nvSpPr>
        <p:spPr>
          <a:xfrm>
            <a:off x="5020164" y="5143927"/>
            <a:ext cx="5561405" cy="1315302"/>
          </a:xfrm>
          <a:custGeom>
            <a:avLst/>
            <a:gdLst>
              <a:gd name="connsiteX0" fmla="*/ 2780702 w 5561405"/>
              <a:gd name="connsiteY0" fmla="*/ 0 h 1315302"/>
              <a:gd name="connsiteX1" fmla="*/ 5556864 w 5561405"/>
              <a:gd name="connsiteY1" fmla="*/ 1309230 h 1315302"/>
              <a:gd name="connsiteX2" fmla="*/ 5561405 w 5561405"/>
              <a:gd name="connsiteY2" fmla="*/ 1315302 h 1315302"/>
              <a:gd name="connsiteX3" fmla="*/ 0 w 5561405"/>
              <a:gd name="connsiteY3" fmla="*/ 1315302 h 1315302"/>
              <a:gd name="connsiteX4" fmla="*/ 4541 w 5561405"/>
              <a:gd name="connsiteY4" fmla="*/ 1309230 h 1315302"/>
              <a:gd name="connsiteX5" fmla="*/ 2780702 w 5561405"/>
              <a:gd name="connsiteY5" fmla="*/ 0 h 1315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61405" h="1315302">
                <a:moveTo>
                  <a:pt x="2780702" y="0"/>
                </a:moveTo>
                <a:cubicBezTo>
                  <a:pt x="3898365" y="0"/>
                  <a:pt x="4896992" y="509650"/>
                  <a:pt x="5556864" y="1309230"/>
                </a:cubicBezTo>
                <a:lnTo>
                  <a:pt x="5561405" y="1315302"/>
                </a:lnTo>
                <a:lnTo>
                  <a:pt x="0" y="1315302"/>
                </a:lnTo>
                <a:lnTo>
                  <a:pt x="4541" y="1309230"/>
                </a:lnTo>
                <a:cubicBezTo>
                  <a:pt x="664412" y="509650"/>
                  <a:pt x="1663040" y="0"/>
                  <a:pt x="2780702" y="0"/>
                </a:cubicBezTo>
                <a:close/>
              </a:path>
            </a:pathLst>
          </a:custGeom>
          <a:solidFill>
            <a:srgbClr val="3F6891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658800"/>
            <a:ext cx="10080625" cy="7056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655763"/>
            <a:ext cx="10080625" cy="4213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2000" y="6171466"/>
            <a:ext cx="7002327" cy="17970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" sz="800" b="0" i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171466"/>
            <a:ext cx="702000" cy="17970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556DD78B-C665-594F-87AE-C176E7C009A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59" y="273067"/>
            <a:ext cx="262179" cy="11535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40" y="6163277"/>
            <a:ext cx="962578" cy="15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71" r:id="rId8"/>
    <p:sldLayoutId id="2147483669" r:id="rId9"/>
    <p:sldLayoutId id="2147483672" r:id="rId10"/>
  </p:sldLayoutIdLst>
  <p:hf hdr="0" ftr="0" dt="0"/>
  <p:txStyles>
    <p:titleStyle>
      <a:lvl1pPr algn="l" defTabSz="864017" rtl="0" eaLnBrk="1" latinLnBrk="0" hangingPunct="1">
        <a:lnSpc>
          <a:spcPct val="10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86401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400" b="1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9525" indent="0" algn="l" defTabSz="86401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4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82563" indent="-173038" algn="l" defTabSz="86401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SzPct val="115000"/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55600" indent="-173038" algn="l" defTabSz="86401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SzPct val="115000"/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3" userDrawn="1">
          <p15:clr>
            <a:srgbClr val="F26B43"/>
          </p15:clr>
        </p15:guide>
        <p15:guide id="2" pos="431" userDrawn="1">
          <p15:clr>
            <a:srgbClr val="F26B43"/>
          </p15:clr>
        </p15:guide>
        <p15:guide id="3" pos="6781" userDrawn="1">
          <p15:clr>
            <a:srgbClr val="F26B43"/>
          </p15:clr>
        </p15:guide>
        <p15:guide id="4" orient="horz" pos="3697" userDrawn="1">
          <p15:clr>
            <a:srgbClr val="F26B43"/>
          </p15:clr>
        </p15:guide>
        <p15:guide id="5" orient="horz" pos="8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sv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11" Type="http://schemas.openxmlformats.org/officeDocument/2006/relationships/image" Target="../media/image12.jpg"/><Relationship Id="rId5" Type="http://schemas.openxmlformats.org/officeDocument/2006/relationships/image" Target="../media/image7.jpg"/><Relationship Id="rId10" Type="http://schemas.openxmlformats.org/officeDocument/2006/relationships/image" Target="../media/image11.jpg"/><Relationship Id="rId4" Type="http://schemas.openxmlformats.org/officeDocument/2006/relationships/image" Target="../media/image6.jpg"/><Relationship Id="rId9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5400"/>
            <a:ext cx="11521056" cy="6515100"/>
          </a:xfrm>
          <a:prstGeom prst="rect">
            <a:avLst/>
          </a:prstGeom>
        </p:spPr>
      </p:pic>
      <p:sp>
        <p:nvSpPr>
          <p:cNvPr id="32" name="object 3">
            <a:extLst>
              <a:ext uri="{FF2B5EF4-FFF2-40B4-BE49-F238E27FC236}">
                <a16:creationId xmlns:a16="http://schemas.microsoft.com/office/drawing/2014/main" id="{62CD6D2E-E39E-BD4C-ADF9-E9841822907D}"/>
              </a:ext>
            </a:extLst>
          </p:cNvPr>
          <p:cNvSpPr/>
          <p:nvPr/>
        </p:nvSpPr>
        <p:spPr>
          <a:xfrm>
            <a:off x="0" y="309273"/>
            <a:ext cx="6208743" cy="6170902"/>
          </a:xfrm>
          <a:custGeom>
            <a:avLst/>
            <a:gdLst/>
            <a:ahLst/>
            <a:cxnLst/>
            <a:rect l="l" t="t" r="r" b="b"/>
            <a:pathLst>
              <a:path w="10835640" h="10769600">
                <a:moveTo>
                  <a:pt x="5756834" y="139699"/>
                </a:moveTo>
                <a:lnTo>
                  <a:pt x="3067631" y="139699"/>
                </a:lnTo>
                <a:lnTo>
                  <a:pt x="2574761" y="266699"/>
                </a:lnTo>
                <a:lnTo>
                  <a:pt x="2526328" y="292099"/>
                </a:lnTo>
                <a:lnTo>
                  <a:pt x="2334232" y="342899"/>
                </a:lnTo>
                <a:lnTo>
                  <a:pt x="2286626" y="368299"/>
                </a:lnTo>
                <a:lnTo>
                  <a:pt x="2191924" y="393699"/>
                </a:lnTo>
                <a:lnTo>
                  <a:pt x="2144833" y="419099"/>
                </a:lnTo>
                <a:lnTo>
                  <a:pt x="2097917" y="431799"/>
                </a:lnTo>
                <a:lnTo>
                  <a:pt x="2051178" y="457199"/>
                </a:lnTo>
                <a:lnTo>
                  <a:pt x="2004617" y="469899"/>
                </a:lnTo>
                <a:lnTo>
                  <a:pt x="1958236" y="495299"/>
                </a:lnTo>
                <a:lnTo>
                  <a:pt x="1912037" y="507999"/>
                </a:lnTo>
                <a:lnTo>
                  <a:pt x="1866022" y="533399"/>
                </a:lnTo>
                <a:lnTo>
                  <a:pt x="1820191" y="546099"/>
                </a:lnTo>
                <a:lnTo>
                  <a:pt x="1729092" y="596899"/>
                </a:lnTo>
                <a:lnTo>
                  <a:pt x="1683826" y="609599"/>
                </a:lnTo>
                <a:lnTo>
                  <a:pt x="1593872" y="660399"/>
                </a:lnTo>
                <a:lnTo>
                  <a:pt x="1549187" y="673099"/>
                </a:lnTo>
                <a:lnTo>
                  <a:pt x="1372428" y="774699"/>
                </a:lnTo>
                <a:lnTo>
                  <a:pt x="1328742" y="787399"/>
                </a:lnTo>
                <a:lnTo>
                  <a:pt x="1156064" y="888999"/>
                </a:lnTo>
                <a:lnTo>
                  <a:pt x="903426" y="1041399"/>
                </a:lnTo>
                <a:lnTo>
                  <a:pt x="862085" y="1079499"/>
                </a:lnTo>
                <a:lnTo>
                  <a:pt x="698968" y="1181099"/>
                </a:lnTo>
                <a:lnTo>
                  <a:pt x="658759" y="1219199"/>
                </a:lnTo>
                <a:lnTo>
                  <a:pt x="579036" y="1269999"/>
                </a:lnTo>
                <a:lnTo>
                  <a:pt x="539526" y="1308099"/>
                </a:lnTo>
                <a:lnTo>
                  <a:pt x="461217" y="1358899"/>
                </a:lnTo>
                <a:lnTo>
                  <a:pt x="422420" y="1396999"/>
                </a:lnTo>
                <a:lnTo>
                  <a:pt x="383865" y="1422399"/>
                </a:lnTo>
                <a:lnTo>
                  <a:pt x="345553" y="1460499"/>
                </a:lnTo>
                <a:lnTo>
                  <a:pt x="307486" y="1485899"/>
                </a:lnTo>
                <a:lnTo>
                  <a:pt x="269664" y="1523999"/>
                </a:lnTo>
                <a:lnTo>
                  <a:pt x="232091" y="1549399"/>
                </a:lnTo>
                <a:lnTo>
                  <a:pt x="194767" y="1587499"/>
                </a:lnTo>
                <a:lnTo>
                  <a:pt x="157694" y="1612899"/>
                </a:lnTo>
                <a:lnTo>
                  <a:pt x="120874" y="1650999"/>
                </a:lnTo>
                <a:lnTo>
                  <a:pt x="84309" y="1676399"/>
                </a:lnTo>
                <a:lnTo>
                  <a:pt x="0" y="1765299"/>
                </a:lnTo>
                <a:lnTo>
                  <a:pt x="0" y="10769599"/>
                </a:lnTo>
                <a:lnTo>
                  <a:pt x="9140258" y="10769599"/>
                </a:lnTo>
                <a:lnTo>
                  <a:pt x="9224424" y="10680699"/>
                </a:lnTo>
                <a:lnTo>
                  <a:pt x="9256974" y="10642599"/>
                </a:lnTo>
                <a:lnTo>
                  <a:pt x="9289243" y="10604499"/>
                </a:lnTo>
                <a:lnTo>
                  <a:pt x="9321229" y="10566399"/>
                </a:lnTo>
                <a:lnTo>
                  <a:pt x="9352931" y="10528299"/>
                </a:lnTo>
                <a:lnTo>
                  <a:pt x="9384347" y="10490199"/>
                </a:lnTo>
                <a:lnTo>
                  <a:pt x="9415476" y="10452099"/>
                </a:lnTo>
                <a:lnTo>
                  <a:pt x="9446315" y="10413999"/>
                </a:lnTo>
                <a:lnTo>
                  <a:pt x="9476864" y="10375899"/>
                </a:lnTo>
                <a:lnTo>
                  <a:pt x="9507120" y="10337799"/>
                </a:lnTo>
                <a:lnTo>
                  <a:pt x="9537081" y="10299699"/>
                </a:lnTo>
                <a:lnTo>
                  <a:pt x="9566747" y="10261599"/>
                </a:lnTo>
                <a:lnTo>
                  <a:pt x="9596116" y="10223499"/>
                </a:lnTo>
                <a:lnTo>
                  <a:pt x="9625185" y="10185399"/>
                </a:lnTo>
                <a:lnTo>
                  <a:pt x="9653954" y="10147299"/>
                </a:lnTo>
                <a:lnTo>
                  <a:pt x="9682420" y="10096499"/>
                </a:lnTo>
                <a:lnTo>
                  <a:pt x="9710582" y="10058399"/>
                </a:lnTo>
                <a:lnTo>
                  <a:pt x="9738439" y="10020299"/>
                </a:lnTo>
                <a:lnTo>
                  <a:pt x="9765988" y="9982199"/>
                </a:lnTo>
                <a:lnTo>
                  <a:pt x="9793228" y="9931399"/>
                </a:lnTo>
                <a:lnTo>
                  <a:pt x="9820157" y="9893299"/>
                </a:lnTo>
                <a:lnTo>
                  <a:pt x="9846774" y="9855199"/>
                </a:lnTo>
                <a:lnTo>
                  <a:pt x="9873077" y="9817099"/>
                </a:lnTo>
                <a:lnTo>
                  <a:pt x="9899064" y="9766299"/>
                </a:lnTo>
                <a:lnTo>
                  <a:pt x="9924734" y="9728199"/>
                </a:lnTo>
                <a:lnTo>
                  <a:pt x="9950086" y="9690099"/>
                </a:lnTo>
                <a:lnTo>
                  <a:pt x="9975116" y="9639299"/>
                </a:lnTo>
                <a:lnTo>
                  <a:pt x="9999824" y="9601199"/>
                </a:lnTo>
                <a:lnTo>
                  <a:pt x="10024208" y="9550399"/>
                </a:lnTo>
                <a:lnTo>
                  <a:pt x="10048267" y="9512299"/>
                </a:lnTo>
                <a:lnTo>
                  <a:pt x="10071999" y="9474199"/>
                </a:lnTo>
                <a:lnTo>
                  <a:pt x="10095401" y="9423399"/>
                </a:lnTo>
                <a:lnTo>
                  <a:pt x="10118473" y="9385299"/>
                </a:lnTo>
                <a:lnTo>
                  <a:pt x="10141213" y="9334499"/>
                </a:lnTo>
                <a:lnTo>
                  <a:pt x="10163619" y="9296399"/>
                </a:lnTo>
                <a:lnTo>
                  <a:pt x="10185690" y="9245599"/>
                </a:lnTo>
                <a:lnTo>
                  <a:pt x="10207423" y="9207499"/>
                </a:lnTo>
                <a:lnTo>
                  <a:pt x="10228818" y="9156699"/>
                </a:lnTo>
                <a:lnTo>
                  <a:pt x="10249872" y="9105899"/>
                </a:lnTo>
                <a:lnTo>
                  <a:pt x="10270584" y="9067799"/>
                </a:lnTo>
                <a:lnTo>
                  <a:pt x="10290953" y="9016999"/>
                </a:lnTo>
                <a:lnTo>
                  <a:pt x="10310976" y="8978899"/>
                </a:lnTo>
                <a:lnTo>
                  <a:pt x="10330652" y="8928099"/>
                </a:lnTo>
                <a:lnTo>
                  <a:pt x="10349979" y="8877299"/>
                </a:lnTo>
                <a:lnTo>
                  <a:pt x="10368956" y="8839199"/>
                </a:lnTo>
                <a:lnTo>
                  <a:pt x="10387581" y="8788399"/>
                </a:lnTo>
                <a:lnTo>
                  <a:pt x="10405852" y="8737599"/>
                </a:lnTo>
                <a:lnTo>
                  <a:pt x="10423768" y="8699499"/>
                </a:lnTo>
                <a:lnTo>
                  <a:pt x="10441326" y="8648699"/>
                </a:lnTo>
                <a:lnTo>
                  <a:pt x="10458527" y="8597899"/>
                </a:lnTo>
                <a:lnTo>
                  <a:pt x="10475367" y="8559799"/>
                </a:lnTo>
                <a:lnTo>
                  <a:pt x="10491845" y="8508999"/>
                </a:lnTo>
                <a:lnTo>
                  <a:pt x="10507959" y="8458199"/>
                </a:lnTo>
                <a:lnTo>
                  <a:pt x="10523708" y="8407399"/>
                </a:lnTo>
                <a:lnTo>
                  <a:pt x="10539090" y="8356599"/>
                </a:lnTo>
                <a:lnTo>
                  <a:pt x="10554104" y="8318499"/>
                </a:lnTo>
                <a:lnTo>
                  <a:pt x="10568748" y="8267699"/>
                </a:lnTo>
                <a:lnTo>
                  <a:pt x="10583019" y="8216899"/>
                </a:lnTo>
                <a:lnTo>
                  <a:pt x="10596918" y="8166099"/>
                </a:lnTo>
                <a:lnTo>
                  <a:pt x="10610441" y="8115299"/>
                </a:lnTo>
                <a:lnTo>
                  <a:pt x="10623587" y="8064499"/>
                </a:lnTo>
                <a:lnTo>
                  <a:pt x="10636355" y="8026399"/>
                </a:lnTo>
                <a:lnTo>
                  <a:pt x="10648742" y="7975599"/>
                </a:lnTo>
                <a:lnTo>
                  <a:pt x="10660748" y="7924799"/>
                </a:lnTo>
                <a:lnTo>
                  <a:pt x="10672370" y="7873999"/>
                </a:lnTo>
                <a:lnTo>
                  <a:pt x="10683608" y="7823199"/>
                </a:lnTo>
                <a:lnTo>
                  <a:pt x="10694458" y="7772399"/>
                </a:lnTo>
                <a:lnTo>
                  <a:pt x="10704921" y="7721599"/>
                </a:lnTo>
                <a:lnTo>
                  <a:pt x="10714993" y="7670799"/>
                </a:lnTo>
                <a:lnTo>
                  <a:pt x="10724673" y="7619999"/>
                </a:lnTo>
                <a:lnTo>
                  <a:pt x="10733961" y="7569199"/>
                </a:lnTo>
                <a:lnTo>
                  <a:pt x="10742853" y="7518399"/>
                </a:lnTo>
                <a:lnTo>
                  <a:pt x="10751348" y="7467599"/>
                </a:lnTo>
                <a:lnTo>
                  <a:pt x="10759445" y="7416799"/>
                </a:lnTo>
                <a:lnTo>
                  <a:pt x="10767143" y="7365999"/>
                </a:lnTo>
                <a:lnTo>
                  <a:pt x="10774438" y="7315199"/>
                </a:lnTo>
                <a:lnTo>
                  <a:pt x="10781331" y="7264399"/>
                </a:lnTo>
                <a:lnTo>
                  <a:pt x="10787818" y="7213599"/>
                </a:lnTo>
                <a:lnTo>
                  <a:pt x="10793899" y="7162799"/>
                </a:lnTo>
                <a:lnTo>
                  <a:pt x="10799572" y="7111999"/>
                </a:lnTo>
                <a:lnTo>
                  <a:pt x="10804835" y="7061199"/>
                </a:lnTo>
                <a:lnTo>
                  <a:pt x="10809686" y="7010399"/>
                </a:lnTo>
                <a:lnTo>
                  <a:pt x="10814124" y="6959599"/>
                </a:lnTo>
                <a:lnTo>
                  <a:pt x="10818147" y="6908799"/>
                </a:lnTo>
                <a:lnTo>
                  <a:pt x="10821754" y="6845299"/>
                </a:lnTo>
                <a:lnTo>
                  <a:pt x="10824943" y="6794499"/>
                </a:lnTo>
                <a:lnTo>
                  <a:pt x="10827712" y="6743699"/>
                </a:lnTo>
                <a:lnTo>
                  <a:pt x="10830059" y="6692899"/>
                </a:lnTo>
                <a:lnTo>
                  <a:pt x="10831983" y="6642099"/>
                </a:lnTo>
                <a:lnTo>
                  <a:pt x="10833483" y="6591299"/>
                </a:lnTo>
                <a:lnTo>
                  <a:pt x="10834556" y="6540499"/>
                </a:lnTo>
                <a:lnTo>
                  <a:pt x="10835201" y="6476999"/>
                </a:lnTo>
                <a:lnTo>
                  <a:pt x="10835417" y="6426199"/>
                </a:lnTo>
                <a:lnTo>
                  <a:pt x="10835201" y="6375399"/>
                </a:lnTo>
                <a:lnTo>
                  <a:pt x="10834556" y="6324599"/>
                </a:lnTo>
                <a:lnTo>
                  <a:pt x="10833483" y="6273799"/>
                </a:lnTo>
                <a:lnTo>
                  <a:pt x="10831983" y="6210299"/>
                </a:lnTo>
                <a:lnTo>
                  <a:pt x="10830059" y="6159499"/>
                </a:lnTo>
                <a:lnTo>
                  <a:pt x="10827712" y="6108699"/>
                </a:lnTo>
                <a:lnTo>
                  <a:pt x="10824943" y="6057899"/>
                </a:lnTo>
                <a:lnTo>
                  <a:pt x="10821754" y="6007099"/>
                </a:lnTo>
                <a:lnTo>
                  <a:pt x="10818147" y="5956299"/>
                </a:lnTo>
                <a:lnTo>
                  <a:pt x="10814124" y="5905499"/>
                </a:lnTo>
                <a:lnTo>
                  <a:pt x="10809686" y="5854699"/>
                </a:lnTo>
                <a:lnTo>
                  <a:pt x="10804835" y="5791199"/>
                </a:lnTo>
                <a:lnTo>
                  <a:pt x="10799572" y="5740399"/>
                </a:lnTo>
                <a:lnTo>
                  <a:pt x="10793899" y="5689599"/>
                </a:lnTo>
                <a:lnTo>
                  <a:pt x="10787818" y="5638799"/>
                </a:lnTo>
                <a:lnTo>
                  <a:pt x="10781331" y="5587999"/>
                </a:lnTo>
                <a:lnTo>
                  <a:pt x="10774438" y="5537199"/>
                </a:lnTo>
                <a:lnTo>
                  <a:pt x="10767143" y="5486399"/>
                </a:lnTo>
                <a:lnTo>
                  <a:pt x="10759445" y="5435599"/>
                </a:lnTo>
                <a:lnTo>
                  <a:pt x="10751348" y="5384799"/>
                </a:lnTo>
                <a:lnTo>
                  <a:pt x="10742853" y="5333999"/>
                </a:lnTo>
                <a:lnTo>
                  <a:pt x="10733961" y="5283199"/>
                </a:lnTo>
                <a:lnTo>
                  <a:pt x="10724673" y="5232399"/>
                </a:lnTo>
                <a:lnTo>
                  <a:pt x="10714993" y="5181599"/>
                </a:lnTo>
                <a:lnTo>
                  <a:pt x="10704921" y="5130799"/>
                </a:lnTo>
                <a:lnTo>
                  <a:pt x="10694458" y="5079999"/>
                </a:lnTo>
                <a:lnTo>
                  <a:pt x="10683608" y="5029199"/>
                </a:lnTo>
                <a:lnTo>
                  <a:pt x="10672370" y="4978399"/>
                </a:lnTo>
                <a:lnTo>
                  <a:pt x="10660748" y="4940299"/>
                </a:lnTo>
                <a:lnTo>
                  <a:pt x="10648742" y="4889499"/>
                </a:lnTo>
                <a:lnTo>
                  <a:pt x="10636355" y="4838699"/>
                </a:lnTo>
                <a:lnTo>
                  <a:pt x="10623587" y="4787899"/>
                </a:lnTo>
                <a:lnTo>
                  <a:pt x="10610441" y="4737099"/>
                </a:lnTo>
                <a:lnTo>
                  <a:pt x="10596918" y="4686299"/>
                </a:lnTo>
                <a:lnTo>
                  <a:pt x="10583019" y="4635499"/>
                </a:lnTo>
                <a:lnTo>
                  <a:pt x="10568748" y="4584699"/>
                </a:lnTo>
                <a:lnTo>
                  <a:pt x="10554104" y="4546599"/>
                </a:lnTo>
                <a:lnTo>
                  <a:pt x="10539090" y="4495799"/>
                </a:lnTo>
                <a:lnTo>
                  <a:pt x="10523708" y="4444999"/>
                </a:lnTo>
                <a:lnTo>
                  <a:pt x="10507959" y="4394199"/>
                </a:lnTo>
                <a:lnTo>
                  <a:pt x="10491845" y="4356099"/>
                </a:lnTo>
                <a:lnTo>
                  <a:pt x="10475367" y="4305299"/>
                </a:lnTo>
                <a:lnTo>
                  <a:pt x="10458527" y="4254499"/>
                </a:lnTo>
                <a:lnTo>
                  <a:pt x="10441326" y="4203699"/>
                </a:lnTo>
                <a:lnTo>
                  <a:pt x="10423768" y="4165599"/>
                </a:lnTo>
                <a:lnTo>
                  <a:pt x="10405852" y="4114799"/>
                </a:lnTo>
                <a:lnTo>
                  <a:pt x="10387581" y="4063999"/>
                </a:lnTo>
                <a:lnTo>
                  <a:pt x="10368956" y="4025899"/>
                </a:lnTo>
                <a:lnTo>
                  <a:pt x="10349979" y="3975099"/>
                </a:lnTo>
                <a:lnTo>
                  <a:pt x="10330652" y="3924299"/>
                </a:lnTo>
                <a:lnTo>
                  <a:pt x="10310976" y="3886199"/>
                </a:lnTo>
                <a:lnTo>
                  <a:pt x="10290953" y="3835399"/>
                </a:lnTo>
                <a:lnTo>
                  <a:pt x="10270584" y="3784599"/>
                </a:lnTo>
                <a:lnTo>
                  <a:pt x="10249872" y="3746499"/>
                </a:lnTo>
                <a:lnTo>
                  <a:pt x="10228818" y="3695699"/>
                </a:lnTo>
                <a:lnTo>
                  <a:pt x="10207423" y="3657599"/>
                </a:lnTo>
                <a:lnTo>
                  <a:pt x="10185690" y="3606799"/>
                </a:lnTo>
                <a:lnTo>
                  <a:pt x="10163619" y="3568699"/>
                </a:lnTo>
                <a:lnTo>
                  <a:pt x="10141213" y="3517899"/>
                </a:lnTo>
                <a:lnTo>
                  <a:pt x="10118473" y="3479799"/>
                </a:lnTo>
                <a:lnTo>
                  <a:pt x="10095401" y="3428999"/>
                </a:lnTo>
                <a:lnTo>
                  <a:pt x="10071999" y="3390899"/>
                </a:lnTo>
                <a:lnTo>
                  <a:pt x="10048267" y="3340099"/>
                </a:lnTo>
                <a:lnTo>
                  <a:pt x="10024208" y="3301999"/>
                </a:lnTo>
                <a:lnTo>
                  <a:pt x="9999824" y="3263899"/>
                </a:lnTo>
                <a:lnTo>
                  <a:pt x="9975116" y="3213099"/>
                </a:lnTo>
                <a:lnTo>
                  <a:pt x="9950086" y="3174999"/>
                </a:lnTo>
                <a:lnTo>
                  <a:pt x="9924734" y="3124199"/>
                </a:lnTo>
                <a:lnTo>
                  <a:pt x="9899064" y="3086099"/>
                </a:lnTo>
                <a:lnTo>
                  <a:pt x="9873077" y="3047999"/>
                </a:lnTo>
                <a:lnTo>
                  <a:pt x="9846774" y="2997199"/>
                </a:lnTo>
                <a:lnTo>
                  <a:pt x="9820157" y="2959099"/>
                </a:lnTo>
                <a:lnTo>
                  <a:pt x="9793228" y="2920999"/>
                </a:lnTo>
                <a:lnTo>
                  <a:pt x="9765988" y="2882899"/>
                </a:lnTo>
                <a:lnTo>
                  <a:pt x="9738439" y="2832099"/>
                </a:lnTo>
                <a:lnTo>
                  <a:pt x="9710582" y="2793999"/>
                </a:lnTo>
                <a:lnTo>
                  <a:pt x="9682420" y="2755899"/>
                </a:lnTo>
                <a:lnTo>
                  <a:pt x="9653954" y="2717799"/>
                </a:lnTo>
                <a:lnTo>
                  <a:pt x="9625185" y="2679699"/>
                </a:lnTo>
                <a:lnTo>
                  <a:pt x="9596116" y="2628899"/>
                </a:lnTo>
                <a:lnTo>
                  <a:pt x="9566747" y="2590799"/>
                </a:lnTo>
                <a:lnTo>
                  <a:pt x="9537081" y="2552699"/>
                </a:lnTo>
                <a:lnTo>
                  <a:pt x="9507120" y="2514599"/>
                </a:lnTo>
                <a:lnTo>
                  <a:pt x="9476864" y="2476499"/>
                </a:lnTo>
                <a:lnTo>
                  <a:pt x="9446315" y="2438399"/>
                </a:lnTo>
                <a:lnTo>
                  <a:pt x="9415476" y="2400299"/>
                </a:lnTo>
                <a:lnTo>
                  <a:pt x="9384347" y="2362199"/>
                </a:lnTo>
                <a:lnTo>
                  <a:pt x="9352931" y="2324099"/>
                </a:lnTo>
                <a:lnTo>
                  <a:pt x="9321229" y="2285999"/>
                </a:lnTo>
                <a:lnTo>
                  <a:pt x="9289243" y="2247899"/>
                </a:lnTo>
                <a:lnTo>
                  <a:pt x="9256974" y="2209799"/>
                </a:lnTo>
                <a:lnTo>
                  <a:pt x="9191595" y="2133599"/>
                </a:lnTo>
                <a:lnTo>
                  <a:pt x="9158489" y="2095499"/>
                </a:lnTo>
                <a:lnTo>
                  <a:pt x="9125106" y="2070099"/>
                </a:lnTo>
                <a:lnTo>
                  <a:pt x="9057520" y="1993899"/>
                </a:lnTo>
                <a:lnTo>
                  <a:pt x="8988849" y="1917699"/>
                </a:lnTo>
                <a:lnTo>
                  <a:pt x="8954111" y="1892299"/>
                </a:lnTo>
                <a:lnTo>
                  <a:pt x="8883839" y="1816099"/>
                </a:lnTo>
                <a:lnTo>
                  <a:pt x="8848308" y="1777999"/>
                </a:lnTo>
                <a:lnTo>
                  <a:pt x="8812516" y="1752599"/>
                </a:lnTo>
                <a:lnTo>
                  <a:pt x="8740156" y="1676399"/>
                </a:lnTo>
                <a:lnTo>
                  <a:pt x="8703590" y="1650999"/>
                </a:lnTo>
                <a:lnTo>
                  <a:pt x="8666770" y="1612899"/>
                </a:lnTo>
                <a:lnTo>
                  <a:pt x="8629698" y="1587499"/>
                </a:lnTo>
                <a:lnTo>
                  <a:pt x="8592374" y="1549399"/>
                </a:lnTo>
                <a:lnTo>
                  <a:pt x="8554800" y="1523999"/>
                </a:lnTo>
                <a:lnTo>
                  <a:pt x="8516979" y="1485899"/>
                </a:lnTo>
                <a:lnTo>
                  <a:pt x="8478911" y="1460499"/>
                </a:lnTo>
                <a:lnTo>
                  <a:pt x="8440599" y="1422399"/>
                </a:lnTo>
                <a:lnTo>
                  <a:pt x="8402044" y="1396999"/>
                </a:lnTo>
                <a:lnTo>
                  <a:pt x="8363248" y="1358899"/>
                </a:lnTo>
                <a:lnTo>
                  <a:pt x="8284938" y="1308099"/>
                </a:lnTo>
                <a:lnTo>
                  <a:pt x="8245428" y="1269999"/>
                </a:lnTo>
                <a:lnTo>
                  <a:pt x="8165706" y="1219199"/>
                </a:lnTo>
                <a:lnTo>
                  <a:pt x="8125497" y="1181099"/>
                </a:lnTo>
                <a:lnTo>
                  <a:pt x="7962380" y="1079499"/>
                </a:lnTo>
                <a:lnTo>
                  <a:pt x="7921039" y="1041399"/>
                </a:lnTo>
                <a:lnTo>
                  <a:pt x="7668400" y="888999"/>
                </a:lnTo>
                <a:lnTo>
                  <a:pt x="7495723" y="787399"/>
                </a:lnTo>
                <a:lnTo>
                  <a:pt x="7452037" y="774699"/>
                </a:lnTo>
                <a:lnTo>
                  <a:pt x="7275278" y="673099"/>
                </a:lnTo>
                <a:lnTo>
                  <a:pt x="7230592" y="660399"/>
                </a:lnTo>
                <a:lnTo>
                  <a:pt x="7140638" y="609599"/>
                </a:lnTo>
                <a:lnTo>
                  <a:pt x="7095373" y="596899"/>
                </a:lnTo>
                <a:lnTo>
                  <a:pt x="7004274" y="546099"/>
                </a:lnTo>
                <a:lnTo>
                  <a:pt x="6958443" y="533399"/>
                </a:lnTo>
                <a:lnTo>
                  <a:pt x="6912427" y="507999"/>
                </a:lnTo>
                <a:lnTo>
                  <a:pt x="6866228" y="495299"/>
                </a:lnTo>
                <a:lnTo>
                  <a:pt x="6819848" y="469899"/>
                </a:lnTo>
                <a:lnTo>
                  <a:pt x="6773287" y="457199"/>
                </a:lnTo>
                <a:lnTo>
                  <a:pt x="6726548" y="431799"/>
                </a:lnTo>
                <a:lnTo>
                  <a:pt x="6679631" y="419099"/>
                </a:lnTo>
                <a:lnTo>
                  <a:pt x="6632540" y="393699"/>
                </a:lnTo>
                <a:lnTo>
                  <a:pt x="6537839" y="368299"/>
                </a:lnTo>
                <a:lnTo>
                  <a:pt x="6490232" y="342899"/>
                </a:lnTo>
                <a:lnTo>
                  <a:pt x="6298137" y="292099"/>
                </a:lnTo>
                <a:lnTo>
                  <a:pt x="6249704" y="266699"/>
                </a:lnTo>
                <a:lnTo>
                  <a:pt x="5756834" y="139699"/>
                </a:lnTo>
                <a:close/>
              </a:path>
              <a:path w="10835640" h="10769600">
                <a:moveTo>
                  <a:pt x="5555569" y="101599"/>
                </a:moveTo>
                <a:lnTo>
                  <a:pt x="3268896" y="101599"/>
                </a:lnTo>
                <a:lnTo>
                  <a:pt x="3117735" y="139699"/>
                </a:lnTo>
                <a:lnTo>
                  <a:pt x="5706729" y="139699"/>
                </a:lnTo>
                <a:lnTo>
                  <a:pt x="5555569" y="101599"/>
                </a:lnTo>
                <a:close/>
              </a:path>
              <a:path w="10835640" h="10769600">
                <a:moveTo>
                  <a:pt x="5403175" y="76199"/>
                </a:moveTo>
                <a:lnTo>
                  <a:pt x="3421290" y="76199"/>
                </a:lnTo>
                <a:lnTo>
                  <a:pt x="3319559" y="101599"/>
                </a:lnTo>
                <a:lnTo>
                  <a:pt x="5504906" y="101599"/>
                </a:lnTo>
                <a:lnTo>
                  <a:pt x="5403175" y="76199"/>
                </a:lnTo>
                <a:close/>
              </a:path>
              <a:path w="10835640" h="10769600">
                <a:moveTo>
                  <a:pt x="5300915" y="63499"/>
                </a:moveTo>
                <a:lnTo>
                  <a:pt x="3523550" y="63499"/>
                </a:lnTo>
                <a:lnTo>
                  <a:pt x="3472354" y="76199"/>
                </a:lnTo>
                <a:lnTo>
                  <a:pt x="5352110" y="76199"/>
                </a:lnTo>
                <a:lnTo>
                  <a:pt x="5300915" y="63499"/>
                </a:lnTo>
                <a:close/>
              </a:path>
              <a:path w="10835640" h="10769600">
                <a:moveTo>
                  <a:pt x="5198140" y="50799"/>
                </a:moveTo>
                <a:lnTo>
                  <a:pt x="3626325" y="50799"/>
                </a:lnTo>
                <a:lnTo>
                  <a:pt x="3574874" y="63499"/>
                </a:lnTo>
                <a:lnTo>
                  <a:pt x="5249591" y="63499"/>
                </a:lnTo>
                <a:lnTo>
                  <a:pt x="5198140" y="50799"/>
                </a:lnTo>
                <a:close/>
              </a:path>
              <a:path w="10835640" h="10769600">
                <a:moveTo>
                  <a:pt x="5094863" y="38099"/>
                </a:moveTo>
                <a:lnTo>
                  <a:pt x="3729602" y="38099"/>
                </a:lnTo>
                <a:lnTo>
                  <a:pt x="3677901" y="50799"/>
                </a:lnTo>
                <a:lnTo>
                  <a:pt x="5146563" y="50799"/>
                </a:lnTo>
                <a:lnTo>
                  <a:pt x="5094863" y="38099"/>
                </a:lnTo>
                <a:close/>
              </a:path>
              <a:path w="10835640" h="10769600">
                <a:moveTo>
                  <a:pt x="4991096" y="25399"/>
                </a:moveTo>
                <a:lnTo>
                  <a:pt x="3833368" y="25399"/>
                </a:lnTo>
                <a:lnTo>
                  <a:pt x="3781425" y="38099"/>
                </a:lnTo>
                <a:lnTo>
                  <a:pt x="5043040" y="38099"/>
                </a:lnTo>
                <a:lnTo>
                  <a:pt x="4991096" y="25399"/>
                </a:lnTo>
                <a:close/>
              </a:path>
              <a:path w="10835640" h="10769600">
                <a:moveTo>
                  <a:pt x="4834559" y="12699"/>
                </a:moveTo>
                <a:lnTo>
                  <a:pt x="3989906" y="12699"/>
                </a:lnTo>
                <a:lnTo>
                  <a:pt x="3937610" y="25399"/>
                </a:lnTo>
                <a:lnTo>
                  <a:pt x="4886854" y="25399"/>
                </a:lnTo>
                <a:lnTo>
                  <a:pt x="4834559" y="12699"/>
                </a:lnTo>
                <a:close/>
              </a:path>
              <a:path w="10835640" h="10769600">
                <a:moveTo>
                  <a:pt x="4518452" y="0"/>
                </a:moveTo>
                <a:lnTo>
                  <a:pt x="4306013" y="0"/>
                </a:lnTo>
                <a:lnTo>
                  <a:pt x="4253059" y="12699"/>
                </a:lnTo>
                <a:lnTo>
                  <a:pt x="4571406" y="12699"/>
                </a:lnTo>
                <a:lnTo>
                  <a:pt x="4518452" y="0"/>
                </a:lnTo>
                <a:close/>
              </a:path>
            </a:pathLst>
          </a:custGeom>
          <a:solidFill>
            <a:srgbClr val="FFFFFF">
              <a:alpha val="65882"/>
            </a:srgbClr>
          </a:solidFill>
        </p:spPr>
        <p:txBody>
          <a:bodyPr wrap="square" lIns="0" tIns="0" rIns="0" bIns="0" rtlCol="0"/>
          <a:lstStyle/>
          <a:p>
            <a:endParaRPr sz="1031" dirty="0">
              <a:latin typeface="Open Sans" panose="020B0606030504020204" pitchFamily="34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PowerPoint Vorlagen</a:t>
            </a:r>
          </a:p>
        </p:txBody>
      </p:sp>
      <p:sp>
        <p:nvSpPr>
          <p:cNvPr id="18" name="Untertitel 17">
            <a:extLst>
              <a:ext uri="{FF2B5EF4-FFF2-40B4-BE49-F238E27FC236}">
                <a16:creationId xmlns:a16="http://schemas.microsoft.com/office/drawing/2014/main" id="{8A72CF47-822C-3E45-BCBD-E1B100F0BD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Download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791" y="1599375"/>
            <a:ext cx="2190776" cy="3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/>
          <p:nvPr/>
        </p:nvSpPr>
        <p:spPr>
          <a:xfrm>
            <a:off x="89" y="0"/>
            <a:ext cx="11520311" cy="11142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646"/>
              <a:t>Schritte zum Erfolg (mit Basis)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127263" y="2266810"/>
            <a:ext cx="3461507" cy="4084361"/>
            <a:chOff x="3503712" y="1772815"/>
            <a:chExt cx="4309707" cy="5085185"/>
          </a:xfrm>
          <a:solidFill>
            <a:schemeClr val="accent2"/>
          </a:solidFill>
        </p:grpSpPr>
        <p:sp>
          <p:nvSpPr>
            <p:cNvPr id="10" name="Rechteck 9"/>
            <p:cNvSpPr/>
            <p:nvPr/>
          </p:nvSpPr>
          <p:spPr>
            <a:xfrm>
              <a:off x="3503712" y="5229200"/>
              <a:ext cx="792088" cy="1628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295800" y="4365103"/>
              <a:ext cx="792088" cy="8696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087888" y="3284984"/>
              <a:ext cx="792088" cy="10856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5879976" y="2780928"/>
              <a:ext cx="792088" cy="5096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  <p:sp>
          <p:nvSpPr>
            <p:cNvPr id="15" name="Pfeil nach rechts 14"/>
            <p:cNvSpPr/>
            <p:nvPr/>
          </p:nvSpPr>
          <p:spPr>
            <a:xfrm rot="16200000">
              <a:off x="6538932" y="1509904"/>
              <a:ext cx="1011576" cy="1537398"/>
            </a:xfrm>
            <a:prstGeom prst="rightArrow">
              <a:avLst>
                <a:gd name="adj1" fmla="val 50000"/>
                <a:gd name="adj2" fmla="val 69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</p:grpSp>
      <p:sp>
        <p:nvSpPr>
          <p:cNvPr id="14" name="Rectangle 9"/>
          <p:cNvSpPr/>
          <p:nvPr/>
        </p:nvSpPr>
        <p:spPr>
          <a:xfrm>
            <a:off x="-42404" y="6178666"/>
            <a:ext cx="11520311" cy="2952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646"/>
          </a:p>
        </p:txBody>
      </p:sp>
      <p:sp>
        <p:nvSpPr>
          <p:cNvPr id="4" name="Textfeld 3"/>
          <p:cNvSpPr txBox="1"/>
          <p:nvPr/>
        </p:nvSpPr>
        <p:spPr>
          <a:xfrm>
            <a:off x="6373261" y="1667784"/>
            <a:ext cx="1236236" cy="557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24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Erfolg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09750" y="5438069"/>
            <a:ext cx="2271776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68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Ausgangspunkt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232133" y="4433974"/>
            <a:ext cx="1290819" cy="43623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de-DE" sz="2268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 1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006045" y="3630457"/>
            <a:ext cx="1300356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268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 2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96155" y="3001312"/>
            <a:ext cx="1300356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268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 3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094699" y="2350960"/>
            <a:ext cx="1300356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268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 4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59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iamond 21"/>
          <p:cNvSpPr/>
          <p:nvPr/>
        </p:nvSpPr>
        <p:spPr>
          <a:xfrm>
            <a:off x="2774282" y="2564175"/>
            <a:ext cx="1049756" cy="3895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4" name="Diamond 23"/>
          <p:cNvSpPr/>
          <p:nvPr/>
        </p:nvSpPr>
        <p:spPr>
          <a:xfrm>
            <a:off x="2774059" y="3211171"/>
            <a:ext cx="1049756" cy="3895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5" name="Diamond 24"/>
          <p:cNvSpPr/>
          <p:nvPr/>
        </p:nvSpPr>
        <p:spPr>
          <a:xfrm>
            <a:off x="2771446" y="3860553"/>
            <a:ext cx="1049756" cy="3895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6" name="Diamond 25"/>
          <p:cNvSpPr/>
          <p:nvPr/>
        </p:nvSpPr>
        <p:spPr>
          <a:xfrm>
            <a:off x="2766445" y="4506354"/>
            <a:ext cx="1049756" cy="3895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 rot="5400000">
            <a:off x="2881671" y="1962172"/>
            <a:ext cx="831512" cy="1050367"/>
          </a:xfrm>
          <a:prstGeom prst="homePlate">
            <a:avLst>
              <a:gd name="adj" fmla="val 24915"/>
            </a:avLst>
          </a:prstGeom>
          <a:solidFill>
            <a:schemeClr val="accent2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de-DE" sz="170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 rot="5400000">
            <a:off x="2904192" y="3921168"/>
            <a:ext cx="791687" cy="1049323"/>
          </a:xfrm>
          <a:prstGeom prst="chevron">
            <a:avLst>
              <a:gd name="adj" fmla="val 25000"/>
            </a:avLst>
          </a:prstGeom>
          <a:solidFill>
            <a:schemeClr val="accent2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de-DE" sz="170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 rot="5400000">
            <a:off x="2904192" y="4566730"/>
            <a:ext cx="791687" cy="1049323"/>
          </a:xfrm>
          <a:prstGeom prst="chevron">
            <a:avLst>
              <a:gd name="adj" fmla="val 25000"/>
            </a:avLst>
          </a:prstGeom>
          <a:solidFill>
            <a:schemeClr val="accent2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de-DE" sz="170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5400000">
            <a:off x="2904202" y="2628170"/>
            <a:ext cx="791687" cy="1049323"/>
          </a:xfrm>
          <a:prstGeom prst="chevron">
            <a:avLst>
              <a:gd name="adj" fmla="val 25000"/>
            </a:avLst>
          </a:prstGeom>
          <a:solidFill>
            <a:schemeClr val="accent2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de-DE" sz="170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5400000">
            <a:off x="2904192" y="3273732"/>
            <a:ext cx="791687" cy="1049323"/>
          </a:xfrm>
          <a:prstGeom prst="chevron">
            <a:avLst>
              <a:gd name="adj" fmla="val 25000"/>
            </a:avLst>
          </a:prstGeom>
          <a:solidFill>
            <a:schemeClr val="accent2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de-DE" sz="170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2621" y="2071600"/>
            <a:ext cx="3747830" cy="62285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noAutofit/>
          </a:bodyPr>
          <a:lstStyle/>
          <a:p>
            <a:pPr defTabSz="720014"/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22621" y="3402250"/>
            <a:ext cx="3747830" cy="5934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noAutofit/>
          </a:bodyPr>
          <a:lstStyle/>
          <a:p>
            <a:pPr defTabSz="720014"/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</a:t>
            </a:r>
          </a:p>
        </p:txBody>
      </p:sp>
      <p:sp>
        <p:nvSpPr>
          <p:cNvPr id="9" name="Rectangle 8"/>
          <p:cNvSpPr/>
          <p:nvPr/>
        </p:nvSpPr>
        <p:spPr>
          <a:xfrm>
            <a:off x="3822621" y="2757101"/>
            <a:ext cx="3747830" cy="595111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noAutofit/>
          </a:bodyPr>
          <a:lstStyle/>
          <a:p>
            <a:pPr defTabSz="720014"/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22621" y="4049792"/>
            <a:ext cx="3747830" cy="591738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noAutofit/>
          </a:bodyPr>
          <a:lstStyle/>
          <a:p>
            <a:pPr defTabSz="720014"/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22621" y="4703627"/>
            <a:ext cx="3747830" cy="5876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noAutofit/>
          </a:bodyPr>
          <a:lstStyle/>
          <a:p>
            <a:pPr defTabSz="720014"/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Schritt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58996" y="2013313"/>
            <a:ext cx="558166" cy="877484"/>
          </a:xfrm>
          <a:prstGeom prst="rect">
            <a:avLst/>
          </a:prstGeom>
          <a:noFill/>
          <a:scene3d>
            <a:camera prst="isometricLeftDown">
              <a:rot lat="1200000" lon="2700000" rev="0"/>
            </a:camera>
            <a:lightRig rig="threePt" dir="t"/>
          </a:scene3d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de-DE" sz="5102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58986" y="2721816"/>
            <a:ext cx="558166" cy="877484"/>
          </a:xfrm>
          <a:prstGeom prst="rect">
            <a:avLst/>
          </a:prstGeom>
          <a:noFill/>
          <a:scene3d>
            <a:camera prst="isometricLeftDown">
              <a:rot lat="1200000" lon="2700000" rev="0"/>
            </a:camera>
            <a:lightRig rig="threePt" dir="t"/>
          </a:scene3d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de-DE" sz="5102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58996" y="3376400"/>
            <a:ext cx="558166" cy="877484"/>
          </a:xfrm>
          <a:prstGeom prst="rect">
            <a:avLst/>
          </a:prstGeom>
          <a:noFill/>
          <a:scene3d>
            <a:camera prst="isometricLeftDown">
              <a:rot lat="1200000" lon="2700000" rev="0"/>
            </a:camera>
            <a:lightRig rig="threePt" dir="t"/>
          </a:scene3d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de-DE" sz="5102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58996" y="4030984"/>
            <a:ext cx="558166" cy="877484"/>
          </a:xfrm>
          <a:prstGeom prst="rect">
            <a:avLst/>
          </a:prstGeom>
          <a:noFill/>
          <a:scene3d>
            <a:camera prst="isometricLeftDown">
              <a:rot lat="1200000" lon="2700000" rev="0"/>
            </a:camera>
            <a:lightRig rig="threePt" dir="t"/>
          </a:scene3d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de-DE" sz="5102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58996" y="4685569"/>
            <a:ext cx="558166" cy="877484"/>
          </a:xfrm>
          <a:prstGeom prst="rect">
            <a:avLst/>
          </a:prstGeom>
          <a:noFill/>
          <a:scene3d>
            <a:camera prst="isometricLeftDown">
              <a:rot lat="1200000" lon="2700000" rev="0"/>
            </a:camera>
            <a:lightRig rig="threePt" dir="t"/>
          </a:scene3d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de-DE" sz="5102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</a:p>
        </p:txBody>
      </p:sp>
      <p:sp>
        <p:nvSpPr>
          <p:cNvPr id="17" name="Freeform 16"/>
          <p:cNvSpPr/>
          <p:nvPr/>
        </p:nvSpPr>
        <p:spPr>
          <a:xfrm>
            <a:off x="3298385" y="2071599"/>
            <a:ext cx="524236" cy="831139"/>
          </a:xfrm>
          <a:custGeom>
            <a:avLst/>
            <a:gdLst>
              <a:gd name="connsiteX0" fmla="*/ 0 w 797864"/>
              <a:gd name="connsiteY0" fmla="*/ 0 h 1264957"/>
              <a:gd name="connsiteX1" fmla="*/ 797864 w 797864"/>
              <a:gd name="connsiteY1" fmla="*/ 0 h 1264957"/>
              <a:gd name="connsiteX2" fmla="*/ 797864 w 797864"/>
              <a:gd name="connsiteY2" fmla="*/ 950220 h 1264957"/>
              <a:gd name="connsiteX3" fmla="*/ 0 w 797864"/>
              <a:gd name="connsiteY3" fmla="*/ 1264957 h 1264957"/>
              <a:gd name="connsiteX4" fmla="*/ 0 w 797864"/>
              <a:gd name="connsiteY4" fmla="*/ 0 h 126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864" h="1264957">
                <a:moveTo>
                  <a:pt x="0" y="0"/>
                </a:moveTo>
                <a:lnTo>
                  <a:pt x="797864" y="0"/>
                </a:lnTo>
                <a:lnTo>
                  <a:pt x="797864" y="950220"/>
                </a:lnTo>
                <a:lnTo>
                  <a:pt x="0" y="12649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8" name="Freeform 17"/>
          <p:cNvSpPr/>
          <p:nvPr/>
        </p:nvSpPr>
        <p:spPr>
          <a:xfrm>
            <a:off x="3298386" y="2756988"/>
            <a:ext cx="526322" cy="791687"/>
          </a:xfrm>
          <a:custGeom>
            <a:avLst/>
            <a:gdLst>
              <a:gd name="connsiteX0" fmla="*/ 801039 w 801039"/>
              <a:gd name="connsiteY0" fmla="*/ 0 h 1204913"/>
              <a:gd name="connsiteX1" fmla="*/ 801039 w 801039"/>
              <a:gd name="connsiteY1" fmla="*/ 903685 h 1204913"/>
              <a:gd name="connsiteX2" fmla="*/ 2526 w 801039"/>
              <a:gd name="connsiteY2" fmla="*/ 1204913 h 1204913"/>
              <a:gd name="connsiteX3" fmla="*/ 0 w 801039"/>
              <a:gd name="connsiteY3" fmla="*/ 1203960 h 1204913"/>
              <a:gd name="connsiteX4" fmla="*/ 0 w 801039"/>
              <a:gd name="connsiteY4" fmla="*/ 300275 h 1204913"/>
              <a:gd name="connsiteX5" fmla="*/ 2526 w 801039"/>
              <a:gd name="connsiteY5" fmla="*/ 301228 h 1204913"/>
              <a:gd name="connsiteX6" fmla="*/ 801039 w 801039"/>
              <a:gd name="connsiteY6" fmla="*/ 0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039" h="1204913">
                <a:moveTo>
                  <a:pt x="801039" y="0"/>
                </a:moveTo>
                <a:lnTo>
                  <a:pt x="801039" y="903685"/>
                </a:lnTo>
                <a:lnTo>
                  <a:pt x="2526" y="1204913"/>
                </a:lnTo>
                <a:lnTo>
                  <a:pt x="0" y="1203960"/>
                </a:lnTo>
                <a:lnTo>
                  <a:pt x="0" y="300275"/>
                </a:lnTo>
                <a:lnTo>
                  <a:pt x="2526" y="301228"/>
                </a:lnTo>
                <a:lnTo>
                  <a:pt x="80103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9" name="Freeform 18"/>
          <p:cNvSpPr/>
          <p:nvPr/>
        </p:nvSpPr>
        <p:spPr>
          <a:xfrm>
            <a:off x="3298386" y="3402550"/>
            <a:ext cx="526322" cy="791687"/>
          </a:xfrm>
          <a:custGeom>
            <a:avLst/>
            <a:gdLst>
              <a:gd name="connsiteX0" fmla="*/ 801039 w 801039"/>
              <a:gd name="connsiteY0" fmla="*/ 0 h 1204913"/>
              <a:gd name="connsiteX1" fmla="*/ 801039 w 801039"/>
              <a:gd name="connsiteY1" fmla="*/ 903685 h 1204913"/>
              <a:gd name="connsiteX2" fmla="*/ 2526 w 801039"/>
              <a:gd name="connsiteY2" fmla="*/ 1204913 h 1204913"/>
              <a:gd name="connsiteX3" fmla="*/ 0 w 801039"/>
              <a:gd name="connsiteY3" fmla="*/ 1203960 h 1204913"/>
              <a:gd name="connsiteX4" fmla="*/ 0 w 801039"/>
              <a:gd name="connsiteY4" fmla="*/ 300275 h 1204913"/>
              <a:gd name="connsiteX5" fmla="*/ 2526 w 801039"/>
              <a:gd name="connsiteY5" fmla="*/ 301228 h 1204913"/>
              <a:gd name="connsiteX6" fmla="*/ 801039 w 801039"/>
              <a:gd name="connsiteY6" fmla="*/ 0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039" h="1204913">
                <a:moveTo>
                  <a:pt x="801039" y="0"/>
                </a:moveTo>
                <a:lnTo>
                  <a:pt x="801039" y="903685"/>
                </a:lnTo>
                <a:lnTo>
                  <a:pt x="2526" y="1204913"/>
                </a:lnTo>
                <a:lnTo>
                  <a:pt x="0" y="1203960"/>
                </a:lnTo>
                <a:lnTo>
                  <a:pt x="0" y="300275"/>
                </a:lnTo>
                <a:lnTo>
                  <a:pt x="2526" y="301228"/>
                </a:lnTo>
                <a:lnTo>
                  <a:pt x="80103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0" name="Freeform 19"/>
          <p:cNvSpPr/>
          <p:nvPr/>
        </p:nvSpPr>
        <p:spPr>
          <a:xfrm>
            <a:off x="3298386" y="4049986"/>
            <a:ext cx="526322" cy="791687"/>
          </a:xfrm>
          <a:custGeom>
            <a:avLst/>
            <a:gdLst>
              <a:gd name="connsiteX0" fmla="*/ 801039 w 801039"/>
              <a:gd name="connsiteY0" fmla="*/ 0 h 1204913"/>
              <a:gd name="connsiteX1" fmla="*/ 801039 w 801039"/>
              <a:gd name="connsiteY1" fmla="*/ 903685 h 1204913"/>
              <a:gd name="connsiteX2" fmla="*/ 2526 w 801039"/>
              <a:gd name="connsiteY2" fmla="*/ 1204913 h 1204913"/>
              <a:gd name="connsiteX3" fmla="*/ 0 w 801039"/>
              <a:gd name="connsiteY3" fmla="*/ 1203960 h 1204913"/>
              <a:gd name="connsiteX4" fmla="*/ 0 w 801039"/>
              <a:gd name="connsiteY4" fmla="*/ 300275 h 1204913"/>
              <a:gd name="connsiteX5" fmla="*/ 2526 w 801039"/>
              <a:gd name="connsiteY5" fmla="*/ 301228 h 1204913"/>
              <a:gd name="connsiteX6" fmla="*/ 801039 w 801039"/>
              <a:gd name="connsiteY6" fmla="*/ 0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039" h="1204913">
                <a:moveTo>
                  <a:pt x="801039" y="0"/>
                </a:moveTo>
                <a:lnTo>
                  <a:pt x="801039" y="903685"/>
                </a:lnTo>
                <a:lnTo>
                  <a:pt x="2526" y="1204913"/>
                </a:lnTo>
                <a:lnTo>
                  <a:pt x="0" y="1203960"/>
                </a:lnTo>
                <a:lnTo>
                  <a:pt x="0" y="300275"/>
                </a:lnTo>
                <a:lnTo>
                  <a:pt x="2526" y="301228"/>
                </a:lnTo>
                <a:lnTo>
                  <a:pt x="80103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1" name="Freeform 20"/>
          <p:cNvSpPr/>
          <p:nvPr/>
        </p:nvSpPr>
        <p:spPr>
          <a:xfrm>
            <a:off x="3298386" y="4695548"/>
            <a:ext cx="526322" cy="791687"/>
          </a:xfrm>
          <a:custGeom>
            <a:avLst/>
            <a:gdLst>
              <a:gd name="connsiteX0" fmla="*/ 801039 w 801039"/>
              <a:gd name="connsiteY0" fmla="*/ 0 h 1204913"/>
              <a:gd name="connsiteX1" fmla="*/ 801039 w 801039"/>
              <a:gd name="connsiteY1" fmla="*/ 903685 h 1204913"/>
              <a:gd name="connsiteX2" fmla="*/ 2526 w 801039"/>
              <a:gd name="connsiteY2" fmla="*/ 1204913 h 1204913"/>
              <a:gd name="connsiteX3" fmla="*/ 0 w 801039"/>
              <a:gd name="connsiteY3" fmla="*/ 1203960 h 1204913"/>
              <a:gd name="connsiteX4" fmla="*/ 0 w 801039"/>
              <a:gd name="connsiteY4" fmla="*/ 300275 h 1204913"/>
              <a:gd name="connsiteX5" fmla="*/ 2526 w 801039"/>
              <a:gd name="connsiteY5" fmla="*/ 301228 h 1204913"/>
              <a:gd name="connsiteX6" fmla="*/ 801039 w 801039"/>
              <a:gd name="connsiteY6" fmla="*/ 0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039" h="1204913">
                <a:moveTo>
                  <a:pt x="801039" y="0"/>
                </a:moveTo>
                <a:lnTo>
                  <a:pt x="801039" y="903685"/>
                </a:lnTo>
                <a:lnTo>
                  <a:pt x="2526" y="1204913"/>
                </a:lnTo>
                <a:lnTo>
                  <a:pt x="0" y="1203960"/>
                </a:lnTo>
                <a:lnTo>
                  <a:pt x="0" y="300275"/>
                </a:lnTo>
                <a:lnTo>
                  <a:pt x="2526" y="301228"/>
                </a:lnTo>
                <a:lnTo>
                  <a:pt x="80103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3" name="Diamond 22"/>
          <p:cNvSpPr/>
          <p:nvPr/>
        </p:nvSpPr>
        <p:spPr>
          <a:xfrm>
            <a:off x="2772865" y="1879270"/>
            <a:ext cx="1049756" cy="3895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2110" y="345009"/>
            <a:ext cx="9936268" cy="12525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57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Beispiel Weiterentwicklung eines SmartArts</a:t>
            </a:r>
            <a:br>
              <a:rPr lang="de-DE" sz="2457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457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Ergänzen – hier 3D</a:t>
            </a:r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07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110" y="343847"/>
            <a:ext cx="9936268" cy="1252534"/>
          </a:xfrm>
        </p:spPr>
        <p:txBody>
          <a:bodyPr/>
          <a:lstStyle/>
          <a:p>
            <a:r>
              <a:rPr lang="en-GB" dirty="0"/>
              <a:t>6 </a:t>
            </a:r>
            <a:r>
              <a:rPr lang="en-GB" dirty="0" err="1"/>
              <a:t>Faktoren</a:t>
            </a:r>
            <a:r>
              <a:rPr lang="en-GB" dirty="0"/>
              <a:t>, </a:t>
            </a:r>
            <a:r>
              <a:rPr lang="en-GB" dirty="0" err="1"/>
              <a:t>Themen</a:t>
            </a:r>
            <a:r>
              <a:rPr lang="en-GB" dirty="0"/>
              <a:t> (</a:t>
            </a:r>
            <a:r>
              <a:rPr lang="en-GB" dirty="0" err="1"/>
              <a:t>Umsetzung</a:t>
            </a:r>
            <a:r>
              <a:rPr lang="en-GB" dirty="0"/>
              <a:t>)</a:t>
            </a:r>
          </a:p>
        </p:txBody>
      </p:sp>
      <p:sp>
        <p:nvSpPr>
          <p:cNvPr id="10" name="Gleichschenkliges Dreieck 9"/>
          <p:cNvSpPr/>
          <p:nvPr/>
        </p:nvSpPr>
        <p:spPr>
          <a:xfrm>
            <a:off x="3855099" y="2012738"/>
            <a:ext cx="1752249" cy="878573"/>
          </a:xfrm>
          <a:prstGeom prst="triangle">
            <a:avLst>
              <a:gd name="adj" fmla="val 4538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5" name="Freihandform 14"/>
          <p:cNvSpPr/>
          <p:nvPr/>
        </p:nvSpPr>
        <p:spPr>
          <a:xfrm>
            <a:off x="5040223" y="2140932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0" name="Gleichschenkliges Dreieck 19"/>
          <p:cNvSpPr/>
          <p:nvPr/>
        </p:nvSpPr>
        <p:spPr>
          <a:xfrm rot="3600000">
            <a:off x="5338300" y="2234343"/>
            <a:ext cx="1752249" cy="878573"/>
          </a:xfrm>
          <a:prstGeom prst="triangle">
            <a:avLst>
              <a:gd name="adj" fmla="val 4538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1" name="Freihandform 20"/>
          <p:cNvSpPr/>
          <p:nvPr/>
        </p:nvSpPr>
        <p:spPr>
          <a:xfrm rot="3600000">
            <a:off x="6141201" y="2897478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3" name="Gleichschenkliges Dreieck 22"/>
          <p:cNvSpPr/>
          <p:nvPr/>
        </p:nvSpPr>
        <p:spPr>
          <a:xfrm rot="7200000">
            <a:off x="5888465" y="3627033"/>
            <a:ext cx="1752248" cy="878573"/>
          </a:xfrm>
          <a:prstGeom prst="triangle">
            <a:avLst>
              <a:gd name="adj" fmla="val 4538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4" name="Freihandform 23"/>
          <p:cNvSpPr/>
          <p:nvPr/>
        </p:nvSpPr>
        <p:spPr>
          <a:xfrm rot="7200000">
            <a:off x="6036982" y="4226626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rgbClr val="FFC000">
              <a:alpha val="3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4" name="Gleichschenkliges Dreieck 33"/>
          <p:cNvSpPr/>
          <p:nvPr/>
        </p:nvSpPr>
        <p:spPr>
          <a:xfrm rot="10800000">
            <a:off x="4956762" y="4799936"/>
            <a:ext cx="1752249" cy="878573"/>
          </a:xfrm>
          <a:prstGeom prst="triangle">
            <a:avLst>
              <a:gd name="adj" fmla="val 453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5" name="Freihandform 34"/>
          <p:cNvSpPr/>
          <p:nvPr/>
        </p:nvSpPr>
        <p:spPr>
          <a:xfrm rot="10800000">
            <a:off x="4833117" y="4801044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rgbClr val="00B050">
              <a:alpha val="36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2" name="Gleichschenkliges Dreieck 31"/>
          <p:cNvSpPr/>
          <p:nvPr/>
        </p:nvSpPr>
        <p:spPr>
          <a:xfrm rot="14400000">
            <a:off x="3473563" y="4578332"/>
            <a:ext cx="1752248" cy="878573"/>
          </a:xfrm>
          <a:prstGeom prst="triangle">
            <a:avLst>
              <a:gd name="adj" fmla="val 4538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3" name="Freihandform 32"/>
          <p:cNvSpPr/>
          <p:nvPr/>
        </p:nvSpPr>
        <p:spPr>
          <a:xfrm rot="14400000">
            <a:off x="3732139" y="4044498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0" name="Gleichschenkliges Dreieck 29"/>
          <p:cNvSpPr/>
          <p:nvPr/>
        </p:nvSpPr>
        <p:spPr>
          <a:xfrm rot="18000000">
            <a:off x="2923397" y="3185642"/>
            <a:ext cx="1752248" cy="878573"/>
          </a:xfrm>
          <a:prstGeom prst="triangle">
            <a:avLst>
              <a:gd name="adj" fmla="val 4538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1" name="Freihandform 30"/>
          <p:cNvSpPr/>
          <p:nvPr/>
        </p:nvSpPr>
        <p:spPr>
          <a:xfrm rot="18000000">
            <a:off x="3836358" y="2715351"/>
            <a:ext cx="690770" cy="749271"/>
          </a:xfrm>
          <a:custGeom>
            <a:avLst/>
            <a:gdLst>
              <a:gd name="connsiteX0" fmla="*/ 654844 w 819150"/>
              <a:gd name="connsiteY0" fmla="*/ 800100 h 800100"/>
              <a:gd name="connsiteX1" fmla="*/ 819150 w 819150"/>
              <a:gd name="connsiteY1" fmla="*/ 659606 h 800100"/>
              <a:gd name="connsiteX2" fmla="*/ 435769 w 819150"/>
              <a:gd name="connsiteY2" fmla="*/ 0 h 800100"/>
              <a:gd name="connsiteX3" fmla="*/ 0 w 819150"/>
              <a:gd name="connsiteY3" fmla="*/ 459581 h 800100"/>
              <a:gd name="connsiteX4" fmla="*/ 654844 w 8191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21506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1031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81050"/>
              <a:gd name="connsiteY0" fmla="*/ 800100 h 800100"/>
              <a:gd name="connsiteX1" fmla="*/ 781050 w 781050"/>
              <a:gd name="connsiteY1" fmla="*/ 635793 h 800100"/>
              <a:gd name="connsiteX2" fmla="*/ 435769 w 781050"/>
              <a:gd name="connsiteY2" fmla="*/ 0 h 800100"/>
              <a:gd name="connsiteX3" fmla="*/ 0 w 781050"/>
              <a:gd name="connsiteY3" fmla="*/ 459581 h 800100"/>
              <a:gd name="connsiteX4" fmla="*/ 654844 w 781050"/>
              <a:gd name="connsiteY4" fmla="*/ 800100 h 800100"/>
              <a:gd name="connsiteX0" fmla="*/ 654844 w 790575"/>
              <a:gd name="connsiteY0" fmla="*/ 800100 h 800100"/>
              <a:gd name="connsiteX1" fmla="*/ 790575 w 790575"/>
              <a:gd name="connsiteY1" fmla="*/ 633412 h 800100"/>
              <a:gd name="connsiteX2" fmla="*/ 435769 w 790575"/>
              <a:gd name="connsiteY2" fmla="*/ 0 h 800100"/>
              <a:gd name="connsiteX3" fmla="*/ 0 w 790575"/>
              <a:gd name="connsiteY3" fmla="*/ 459581 h 800100"/>
              <a:gd name="connsiteX4" fmla="*/ 654844 w 790575"/>
              <a:gd name="connsiteY4" fmla="*/ 800100 h 800100"/>
              <a:gd name="connsiteX0" fmla="*/ 654844 w 790575"/>
              <a:gd name="connsiteY0" fmla="*/ 792956 h 792956"/>
              <a:gd name="connsiteX1" fmla="*/ 790575 w 790575"/>
              <a:gd name="connsiteY1" fmla="*/ 626268 h 792956"/>
              <a:gd name="connsiteX2" fmla="*/ 431007 w 790575"/>
              <a:gd name="connsiteY2" fmla="*/ 0 h 792956"/>
              <a:gd name="connsiteX3" fmla="*/ 0 w 790575"/>
              <a:gd name="connsiteY3" fmla="*/ 452437 h 792956"/>
              <a:gd name="connsiteX4" fmla="*/ 654844 w 790575"/>
              <a:gd name="connsiteY4" fmla="*/ 792956 h 792956"/>
              <a:gd name="connsiteX0" fmla="*/ 642938 w 778669"/>
              <a:gd name="connsiteY0" fmla="*/ 792956 h 792956"/>
              <a:gd name="connsiteX1" fmla="*/ 778669 w 778669"/>
              <a:gd name="connsiteY1" fmla="*/ 626268 h 792956"/>
              <a:gd name="connsiteX2" fmla="*/ 419101 w 778669"/>
              <a:gd name="connsiteY2" fmla="*/ 0 h 792956"/>
              <a:gd name="connsiteX3" fmla="*/ 0 w 778669"/>
              <a:gd name="connsiteY3" fmla="*/ 447675 h 792956"/>
              <a:gd name="connsiteX4" fmla="*/ 642938 w 778669"/>
              <a:gd name="connsiteY4" fmla="*/ 792956 h 792956"/>
              <a:gd name="connsiteX0" fmla="*/ 657226 w 778669"/>
              <a:gd name="connsiteY0" fmla="*/ 797719 h 797719"/>
              <a:gd name="connsiteX1" fmla="*/ 778669 w 778669"/>
              <a:gd name="connsiteY1" fmla="*/ 626268 h 797719"/>
              <a:gd name="connsiteX2" fmla="*/ 419101 w 778669"/>
              <a:gd name="connsiteY2" fmla="*/ 0 h 797719"/>
              <a:gd name="connsiteX3" fmla="*/ 0 w 778669"/>
              <a:gd name="connsiteY3" fmla="*/ 447675 h 797719"/>
              <a:gd name="connsiteX4" fmla="*/ 657226 w 778669"/>
              <a:gd name="connsiteY4" fmla="*/ 797719 h 797719"/>
              <a:gd name="connsiteX0" fmla="*/ 633414 w 754857"/>
              <a:gd name="connsiteY0" fmla="*/ 797719 h 797719"/>
              <a:gd name="connsiteX1" fmla="*/ 754857 w 754857"/>
              <a:gd name="connsiteY1" fmla="*/ 626268 h 797719"/>
              <a:gd name="connsiteX2" fmla="*/ 395289 w 754857"/>
              <a:gd name="connsiteY2" fmla="*/ 0 h 797719"/>
              <a:gd name="connsiteX3" fmla="*/ 0 w 754857"/>
              <a:gd name="connsiteY3" fmla="*/ 466725 h 797719"/>
              <a:gd name="connsiteX4" fmla="*/ 633414 w 754857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8621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797719 h 797719"/>
              <a:gd name="connsiteX1" fmla="*/ 738189 w 738189"/>
              <a:gd name="connsiteY1" fmla="*/ 626268 h 797719"/>
              <a:gd name="connsiteX2" fmla="*/ 371477 w 738189"/>
              <a:gd name="connsiteY2" fmla="*/ 0 h 797719"/>
              <a:gd name="connsiteX3" fmla="*/ 0 w 738189"/>
              <a:gd name="connsiteY3" fmla="*/ 476250 h 797719"/>
              <a:gd name="connsiteX4" fmla="*/ 616746 w 738189"/>
              <a:gd name="connsiteY4" fmla="*/ 797719 h 797719"/>
              <a:gd name="connsiteX0" fmla="*/ 616746 w 738189"/>
              <a:gd name="connsiteY0" fmla="*/ 800101 h 800101"/>
              <a:gd name="connsiteX1" fmla="*/ 738189 w 738189"/>
              <a:gd name="connsiteY1" fmla="*/ 628650 h 800101"/>
              <a:gd name="connsiteX2" fmla="*/ 378621 w 738189"/>
              <a:gd name="connsiteY2" fmla="*/ 0 h 800101"/>
              <a:gd name="connsiteX3" fmla="*/ 0 w 738189"/>
              <a:gd name="connsiteY3" fmla="*/ 478632 h 800101"/>
              <a:gd name="connsiteX4" fmla="*/ 616746 w 738189"/>
              <a:gd name="connsiteY4" fmla="*/ 800101 h 800101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8621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16746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16746 w 738189"/>
              <a:gd name="connsiteY4" fmla="*/ 795339 h 795339"/>
              <a:gd name="connsiteX0" fmla="*/ 623890 w 738189"/>
              <a:gd name="connsiteY0" fmla="*/ 795339 h 795339"/>
              <a:gd name="connsiteX1" fmla="*/ 738189 w 738189"/>
              <a:gd name="connsiteY1" fmla="*/ 628650 h 795339"/>
              <a:gd name="connsiteX2" fmla="*/ 373858 w 738189"/>
              <a:gd name="connsiteY2" fmla="*/ 0 h 795339"/>
              <a:gd name="connsiteX3" fmla="*/ 0 w 738189"/>
              <a:gd name="connsiteY3" fmla="*/ 478632 h 795339"/>
              <a:gd name="connsiteX4" fmla="*/ 623890 w 738189"/>
              <a:gd name="connsiteY4" fmla="*/ 795339 h 795339"/>
              <a:gd name="connsiteX0" fmla="*/ 616746 w 731045"/>
              <a:gd name="connsiteY0" fmla="*/ 795339 h 795339"/>
              <a:gd name="connsiteX1" fmla="*/ 731045 w 731045"/>
              <a:gd name="connsiteY1" fmla="*/ 628650 h 795339"/>
              <a:gd name="connsiteX2" fmla="*/ 366714 w 731045"/>
              <a:gd name="connsiteY2" fmla="*/ 0 h 795339"/>
              <a:gd name="connsiteX3" fmla="*/ 0 w 731045"/>
              <a:gd name="connsiteY3" fmla="*/ 471488 h 795339"/>
              <a:gd name="connsiteX4" fmla="*/ 616746 w 731045"/>
              <a:gd name="connsiteY4" fmla="*/ 795339 h 795339"/>
              <a:gd name="connsiteX0" fmla="*/ 616746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16746 w 731045"/>
              <a:gd name="connsiteY4" fmla="*/ 788195 h 788195"/>
              <a:gd name="connsiteX0" fmla="*/ 626271 w 731045"/>
              <a:gd name="connsiteY0" fmla="*/ 788195 h 788195"/>
              <a:gd name="connsiteX1" fmla="*/ 731045 w 731045"/>
              <a:gd name="connsiteY1" fmla="*/ 628650 h 788195"/>
              <a:gd name="connsiteX2" fmla="*/ 366714 w 731045"/>
              <a:gd name="connsiteY2" fmla="*/ 0 h 788195"/>
              <a:gd name="connsiteX3" fmla="*/ 0 w 731045"/>
              <a:gd name="connsiteY3" fmla="*/ 471488 h 788195"/>
              <a:gd name="connsiteX4" fmla="*/ 626271 w 731045"/>
              <a:gd name="connsiteY4" fmla="*/ 788195 h 788195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  <a:gd name="connsiteX0" fmla="*/ 614365 w 731045"/>
              <a:gd name="connsiteY0" fmla="*/ 792957 h 792957"/>
              <a:gd name="connsiteX1" fmla="*/ 731045 w 731045"/>
              <a:gd name="connsiteY1" fmla="*/ 628650 h 792957"/>
              <a:gd name="connsiteX2" fmla="*/ 366714 w 731045"/>
              <a:gd name="connsiteY2" fmla="*/ 0 h 792957"/>
              <a:gd name="connsiteX3" fmla="*/ 0 w 731045"/>
              <a:gd name="connsiteY3" fmla="*/ 471488 h 792957"/>
              <a:gd name="connsiteX4" fmla="*/ 614365 w 731045"/>
              <a:gd name="connsiteY4" fmla="*/ 792957 h 792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045" h="792957">
                <a:moveTo>
                  <a:pt x="614365" y="792957"/>
                </a:moveTo>
                <a:lnTo>
                  <a:pt x="731045" y="628650"/>
                </a:lnTo>
                <a:lnTo>
                  <a:pt x="366714" y="0"/>
                </a:lnTo>
                <a:lnTo>
                  <a:pt x="0" y="471488"/>
                </a:lnTo>
                <a:lnTo>
                  <a:pt x="614365" y="7929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4" name="Eckige Klammer links 3"/>
          <p:cNvSpPr/>
          <p:nvPr/>
        </p:nvSpPr>
        <p:spPr>
          <a:xfrm>
            <a:off x="6598378" y="1278718"/>
            <a:ext cx="136082" cy="952572"/>
          </a:xfrm>
          <a:prstGeom prst="leftBracket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5" name="Textfeld 4"/>
          <p:cNvSpPr txBox="1"/>
          <p:nvPr/>
        </p:nvSpPr>
        <p:spPr>
          <a:xfrm>
            <a:off x="6689912" y="1250485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Eckige Klammer links 36"/>
          <p:cNvSpPr/>
          <p:nvPr/>
        </p:nvSpPr>
        <p:spPr>
          <a:xfrm>
            <a:off x="7873651" y="3096914"/>
            <a:ext cx="136082" cy="952572"/>
          </a:xfrm>
          <a:prstGeom prst="leftBracket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8" name="Textfeld 37"/>
          <p:cNvSpPr txBox="1"/>
          <p:nvPr/>
        </p:nvSpPr>
        <p:spPr>
          <a:xfrm>
            <a:off x="7965186" y="3068681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Eckige Klammer links 38"/>
          <p:cNvSpPr/>
          <p:nvPr/>
        </p:nvSpPr>
        <p:spPr>
          <a:xfrm>
            <a:off x="6931807" y="5309547"/>
            <a:ext cx="136082" cy="952572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40" name="Textfeld 39"/>
          <p:cNvSpPr txBox="1"/>
          <p:nvPr/>
        </p:nvSpPr>
        <p:spPr>
          <a:xfrm>
            <a:off x="7023342" y="5281314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Eckige Klammer links 40"/>
          <p:cNvSpPr/>
          <p:nvPr/>
        </p:nvSpPr>
        <p:spPr>
          <a:xfrm>
            <a:off x="2772977" y="5309540"/>
            <a:ext cx="136082" cy="952572"/>
          </a:xfrm>
          <a:prstGeom prst="leftBracket">
            <a:avLst/>
          </a:prstGeom>
          <a:ln w="38100">
            <a:solidFill>
              <a:schemeClr val="accent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42" name="Textfeld 41"/>
          <p:cNvSpPr txBox="1"/>
          <p:nvPr/>
        </p:nvSpPr>
        <p:spPr>
          <a:xfrm>
            <a:off x="2864511" y="5281307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4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Eckige Klammer links 42"/>
          <p:cNvSpPr/>
          <p:nvPr/>
        </p:nvSpPr>
        <p:spPr>
          <a:xfrm>
            <a:off x="1590746" y="3680252"/>
            <a:ext cx="136082" cy="952572"/>
          </a:xfrm>
          <a:prstGeom prst="leftBracket">
            <a:avLst/>
          </a:prstGeom>
          <a:ln w="38100"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44" name="Textfeld 43"/>
          <p:cNvSpPr txBox="1"/>
          <p:nvPr/>
        </p:nvSpPr>
        <p:spPr>
          <a:xfrm>
            <a:off x="1682281" y="3652019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5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Eckige Klammer links 44"/>
          <p:cNvSpPr/>
          <p:nvPr/>
        </p:nvSpPr>
        <p:spPr>
          <a:xfrm>
            <a:off x="2349377" y="1624614"/>
            <a:ext cx="136082" cy="952572"/>
          </a:xfrm>
          <a:prstGeom prst="leftBracket">
            <a:avLst/>
          </a:prstGeom>
          <a:ln w="38100">
            <a:solidFill>
              <a:schemeClr val="accent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46" name="Textfeld 45"/>
          <p:cNvSpPr txBox="1"/>
          <p:nvPr/>
        </p:nvSpPr>
        <p:spPr>
          <a:xfrm>
            <a:off x="2440911" y="1596381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6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en-GB" sz="1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20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ussdiagramm: Verzweigung 6"/>
          <p:cNvSpPr/>
          <p:nvPr/>
        </p:nvSpPr>
        <p:spPr>
          <a:xfrm>
            <a:off x="1482173" y="3974942"/>
            <a:ext cx="5222139" cy="1683233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1" name="Rechteck 30"/>
          <p:cNvSpPr/>
          <p:nvPr/>
        </p:nvSpPr>
        <p:spPr>
          <a:xfrm>
            <a:off x="1526888" y="3912255"/>
            <a:ext cx="3706357" cy="2093949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isometricOffAxis2Top">
                <a:rot lat="20000087" lon="4412713" rev="17286430"/>
              </a:camera>
              <a:lightRig rig="threePt" dir="t"/>
            </a:scene3d>
          </a:bodyPr>
          <a:lstStyle/>
          <a:p>
            <a:pPr algn="ctr"/>
            <a:r>
              <a:rPr lang="de-DE" sz="13040" b="1" dirty="0">
                <a:ln w="10160">
                  <a:noFill/>
                  <a:prstDash val="solid"/>
                </a:ln>
                <a:solidFill>
                  <a:schemeClr val="bg1"/>
                </a:solidFill>
              </a:rPr>
              <a:t>Text 4</a:t>
            </a:r>
          </a:p>
        </p:txBody>
      </p:sp>
      <p:sp>
        <p:nvSpPr>
          <p:cNvPr id="6" name="Flussdiagramm: Verzweigung 5"/>
          <p:cNvSpPr/>
          <p:nvPr/>
        </p:nvSpPr>
        <p:spPr>
          <a:xfrm>
            <a:off x="1949954" y="3287218"/>
            <a:ext cx="4286576" cy="1467411"/>
          </a:xfrm>
          <a:prstGeom prst="flowChartDecision">
            <a:avLst/>
          </a:prstGeom>
          <a:solidFill>
            <a:schemeClr val="accent4"/>
          </a:solidFill>
          <a:ln>
            <a:noFill/>
          </a:ln>
          <a:effectLst>
            <a:outerShdw blurRad="50800" dist="723900" dir="4800000" sx="99000" sy="99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30" name="Rechteck 29"/>
          <p:cNvSpPr/>
          <p:nvPr/>
        </p:nvSpPr>
        <p:spPr>
          <a:xfrm>
            <a:off x="2190641" y="3506212"/>
            <a:ext cx="2425621" cy="136682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isometricOffAxis2Top">
                <a:rot lat="20000087" lon="4412713" rev="17286430"/>
              </a:camera>
              <a:lightRig rig="threePt" dir="t"/>
            </a:scene3d>
          </a:bodyPr>
          <a:lstStyle/>
          <a:p>
            <a:pPr algn="ctr"/>
            <a:r>
              <a:rPr lang="de-DE" sz="8315" b="1" dirty="0">
                <a:ln w="10160">
                  <a:noFill/>
                  <a:prstDash val="solid"/>
                </a:ln>
                <a:solidFill>
                  <a:schemeClr val="bg1"/>
                </a:solidFill>
              </a:rPr>
              <a:t>Text 3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Liste</a:t>
            </a:r>
            <a:r>
              <a:rPr lang="en-GB" dirty="0"/>
              <a:t>, </a:t>
            </a:r>
            <a:r>
              <a:rPr lang="en-GB" dirty="0" err="1"/>
              <a:t>geordente</a:t>
            </a:r>
            <a:r>
              <a:rPr lang="en-GB" dirty="0"/>
              <a:t> </a:t>
            </a:r>
            <a:r>
              <a:rPr lang="en-GB" dirty="0" err="1"/>
              <a:t>Elemente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Schatten</a:t>
            </a:r>
            <a:endParaRPr lang="en-GB" dirty="0"/>
          </a:p>
        </p:txBody>
      </p:sp>
      <p:sp>
        <p:nvSpPr>
          <p:cNvPr id="5" name="Flussdiagramm: Verzweigung 4"/>
          <p:cNvSpPr/>
          <p:nvPr/>
        </p:nvSpPr>
        <p:spPr>
          <a:xfrm>
            <a:off x="2324179" y="2777436"/>
            <a:ext cx="3538126" cy="1179375"/>
          </a:xfrm>
          <a:prstGeom prst="flowChartDecisi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673100" dir="4200000" sx="99000" sy="99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cxnSp>
        <p:nvCxnSpPr>
          <p:cNvPr id="9" name="Gerader Verbinder 8"/>
          <p:cNvCxnSpPr>
            <a:stCxn id="4" idx="3"/>
          </p:cNvCxnSpPr>
          <p:nvPr/>
        </p:nvCxnSpPr>
        <p:spPr>
          <a:xfrm flipV="1">
            <a:off x="5420040" y="2297988"/>
            <a:ext cx="1709527" cy="499833"/>
          </a:xfrm>
          <a:prstGeom prst="line">
            <a:avLst/>
          </a:prstGeom>
          <a:ln w="41275" cap="rnd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>
            <a:stCxn id="5" idx="3"/>
          </p:cNvCxnSpPr>
          <p:nvPr/>
        </p:nvCxnSpPr>
        <p:spPr>
          <a:xfrm flipV="1">
            <a:off x="5862306" y="3009727"/>
            <a:ext cx="1267262" cy="357397"/>
          </a:xfrm>
          <a:prstGeom prst="line">
            <a:avLst/>
          </a:prstGeom>
          <a:ln w="41275" cap="rnd">
            <a:solidFill>
              <a:schemeClr val="accent4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stCxn id="6" idx="3"/>
          </p:cNvCxnSpPr>
          <p:nvPr/>
        </p:nvCxnSpPr>
        <p:spPr>
          <a:xfrm flipV="1">
            <a:off x="6236530" y="3726847"/>
            <a:ext cx="935562" cy="294077"/>
          </a:xfrm>
          <a:prstGeom prst="line">
            <a:avLst/>
          </a:prstGeom>
          <a:ln w="41275" cap="rnd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>
            <a:stCxn id="7" idx="3"/>
          </p:cNvCxnSpPr>
          <p:nvPr/>
        </p:nvCxnSpPr>
        <p:spPr>
          <a:xfrm flipV="1">
            <a:off x="6704312" y="4679420"/>
            <a:ext cx="493296" cy="137139"/>
          </a:xfrm>
          <a:prstGeom prst="line">
            <a:avLst/>
          </a:prstGeom>
          <a:ln w="41275" cap="rnd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ckige Klammer links 20"/>
          <p:cNvSpPr/>
          <p:nvPr/>
        </p:nvSpPr>
        <p:spPr>
          <a:xfrm>
            <a:off x="7393226" y="1841465"/>
            <a:ext cx="136082" cy="718214"/>
          </a:xfrm>
          <a:prstGeom prst="leftBracket">
            <a:avLst/>
          </a:prstGeom>
          <a:ln w="38100">
            <a:solidFill>
              <a:schemeClr val="accent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2" name="Textfeld 21"/>
          <p:cNvSpPr txBox="1"/>
          <p:nvPr/>
        </p:nvSpPr>
        <p:spPr>
          <a:xfrm>
            <a:off x="7529307" y="1813232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</a:t>
            </a:r>
            <a:r>
              <a:rPr lang="en-GB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GB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</p:txBody>
      </p:sp>
      <p:sp>
        <p:nvSpPr>
          <p:cNvPr id="23" name="Eckige Klammer links 22"/>
          <p:cNvSpPr/>
          <p:nvPr/>
        </p:nvSpPr>
        <p:spPr>
          <a:xfrm>
            <a:off x="7393226" y="2733721"/>
            <a:ext cx="136082" cy="718214"/>
          </a:xfrm>
          <a:prstGeom prst="leftBracke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4" name="Textfeld 23"/>
          <p:cNvSpPr txBox="1"/>
          <p:nvPr/>
        </p:nvSpPr>
        <p:spPr>
          <a:xfrm>
            <a:off x="7529307" y="2705488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</a:t>
            </a:r>
            <a:r>
              <a:rPr lang="en-GB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GB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68003" indent="-168003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168003" indent="-168003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</p:txBody>
      </p:sp>
      <p:sp>
        <p:nvSpPr>
          <p:cNvPr id="25" name="Eckige Klammer links 24"/>
          <p:cNvSpPr/>
          <p:nvPr/>
        </p:nvSpPr>
        <p:spPr>
          <a:xfrm>
            <a:off x="7393226" y="3625977"/>
            <a:ext cx="136082" cy="71821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6" name="Textfeld 25"/>
          <p:cNvSpPr txBox="1"/>
          <p:nvPr/>
        </p:nvSpPr>
        <p:spPr>
          <a:xfrm>
            <a:off x="7529307" y="3597744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 </a:t>
            </a:r>
            <a:r>
              <a:rPr lang="en-GB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GB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2005" indent="-252005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252005" indent="-252005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</p:txBody>
      </p:sp>
      <p:sp>
        <p:nvSpPr>
          <p:cNvPr id="27" name="Eckige Klammer links 26"/>
          <p:cNvSpPr/>
          <p:nvPr/>
        </p:nvSpPr>
        <p:spPr>
          <a:xfrm>
            <a:off x="7393226" y="4518233"/>
            <a:ext cx="136082" cy="718214"/>
          </a:xfrm>
          <a:prstGeom prst="leftBracket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8" name="Textfeld 27"/>
          <p:cNvSpPr txBox="1"/>
          <p:nvPr/>
        </p:nvSpPr>
        <p:spPr>
          <a:xfrm>
            <a:off x="7529307" y="4490000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</a:t>
            </a:r>
            <a:r>
              <a:rPr lang="en-GB" sz="1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lang="en-GB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68003" indent="-168003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  <a:p>
            <a:pPr marL="168003" indent="-168003">
              <a:buFont typeface="Wingdings" panose="05000000000000000000" pitchFamily="2" charset="2"/>
              <a:buChar char="§"/>
            </a:pPr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</p:txBody>
      </p:sp>
      <p:sp>
        <p:nvSpPr>
          <p:cNvPr id="29" name="Rechteck 28"/>
          <p:cNvSpPr/>
          <p:nvPr/>
        </p:nvSpPr>
        <p:spPr>
          <a:xfrm>
            <a:off x="2636222" y="2922379"/>
            <a:ext cx="2016022" cy="1134135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isometricOffAxis2Top">
                <a:rot lat="20000087" lon="4412713" rev="17286430"/>
              </a:camera>
              <a:lightRig rig="threePt" dir="t"/>
            </a:scene3d>
          </a:bodyPr>
          <a:lstStyle/>
          <a:p>
            <a:pPr algn="ctr"/>
            <a:r>
              <a:rPr lang="de-DE" sz="6803" b="1" dirty="0">
                <a:ln w="10160">
                  <a:noFill/>
                  <a:prstDash val="solid"/>
                </a:ln>
                <a:solidFill>
                  <a:schemeClr val="bg1"/>
                </a:solidFill>
              </a:rPr>
              <a:t>Text 2</a:t>
            </a:r>
          </a:p>
        </p:txBody>
      </p:sp>
      <p:sp>
        <p:nvSpPr>
          <p:cNvPr id="4" name="Flussdiagramm: Verzweigung 3"/>
          <p:cNvSpPr/>
          <p:nvPr/>
        </p:nvSpPr>
        <p:spPr>
          <a:xfrm>
            <a:off x="2766445" y="2355555"/>
            <a:ext cx="2653595" cy="884532"/>
          </a:xfrm>
          <a:prstGeom prst="flowChartDecision">
            <a:avLst/>
          </a:prstGeom>
          <a:solidFill>
            <a:schemeClr val="accent3"/>
          </a:solidFill>
          <a:ln>
            <a:noFill/>
          </a:ln>
          <a:effectLst>
            <a:outerShdw blurRad="50800" dist="508000" dir="4800000" sx="99000" sy="99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0" name="Rechteck 19"/>
          <p:cNvSpPr/>
          <p:nvPr/>
        </p:nvSpPr>
        <p:spPr>
          <a:xfrm>
            <a:off x="2877057" y="2383673"/>
            <a:ext cx="1710426" cy="959664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isometricOffAxis2Top">
                <a:rot lat="20000087" lon="4412713" rev="17286430"/>
              </a:camera>
              <a:lightRig rig="threePt" dir="t"/>
            </a:scene3d>
          </a:bodyPr>
          <a:lstStyle/>
          <a:p>
            <a:pPr algn="ctr"/>
            <a:r>
              <a:rPr lang="de-DE" sz="5669" b="1" dirty="0">
                <a:ln w="10160">
                  <a:noFill/>
                  <a:prstDash val="solid"/>
                </a:ln>
                <a:solidFill>
                  <a:schemeClr val="bg1"/>
                </a:solidFill>
              </a:rPr>
              <a:t>Text 1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04" y="2355556"/>
            <a:ext cx="2235918" cy="2725356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53055" y="5260925"/>
            <a:ext cx="2553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4006" indent="-324006">
              <a:buAutoNum type="arabicPeriod"/>
            </a:pPr>
            <a:r>
              <a:rPr lang="de-DE" sz="1600"/>
              <a:t>Original suchen (CC0)</a:t>
            </a:r>
          </a:p>
          <a:p>
            <a:pPr marL="324006" indent="-324006">
              <a:buAutoNum type="arabicPeriod"/>
            </a:pPr>
            <a:endParaRPr lang="de-DE" sz="1600"/>
          </a:p>
        </p:txBody>
      </p:sp>
      <p:grpSp>
        <p:nvGrpSpPr>
          <p:cNvPr id="13" name="Gruppieren 12"/>
          <p:cNvGrpSpPr/>
          <p:nvPr/>
        </p:nvGrpSpPr>
        <p:grpSpPr>
          <a:xfrm>
            <a:off x="3038608" y="2570309"/>
            <a:ext cx="2246963" cy="2390182"/>
            <a:chOff x="4571427" y="1424636"/>
            <a:chExt cx="3625022" cy="3856076"/>
          </a:xfrm>
          <a:solidFill>
            <a:schemeClr val="accent4"/>
          </a:solidFill>
        </p:grpSpPr>
        <p:sp>
          <p:nvSpPr>
            <p:cNvPr id="4" name="Freihandform 3"/>
            <p:cNvSpPr/>
            <p:nvPr/>
          </p:nvSpPr>
          <p:spPr>
            <a:xfrm>
              <a:off x="4571427" y="2307045"/>
              <a:ext cx="3625022" cy="2973667"/>
            </a:xfrm>
            <a:custGeom>
              <a:avLst/>
              <a:gdLst>
                <a:gd name="connsiteX0" fmla="*/ 957129 w 3307223"/>
                <a:gd name="connsiteY0" fmla="*/ 2905570 h 2948299"/>
                <a:gd name="connsiteX1" fmla="*/ 0 w 3307223"/>
                <a:gd name="connsiteY1" fmla="*/ 1828800 h 2948299"/>
                <a:gd name="connsiteX2" fmla="*/ 213645 w 3307223"/>
                <a:gd name="connsiteY2" fmla="*/ 136733 h 2948299"/>
                <a:gd name="connsiteX3" fmla="*/ 1034042 w 3307223"/>
                <a:gd name="connsiteY3" fmla="*/ 85458 h 2948299"/>
                <a:gd name="connsiteX4" fmla="*/ 1427148 w 3307223"/>
                <a:gd name="connsiteY4" fmla="*/ 196553 h 2948299"/>
                <a:gd name="connsiteX5" fmla="*/ 2350094 w 3307223"/>
                <a:gd name="connsiteY5" fmla="*/ 0 h 2948299"/>
                <a:gd name="connsiteX6" fmla="*/ 3307223 w 3307223"/>
                <a:gd name="connsiteY6" fmla="*/ 675118 h 2948299"/>
                <a:gd name="connsiteX7" fmla="*/ 2700472 w 3307223"/>
                <a:gd name="connsiteY7" fmla="*/ 2606467 h 2948299"/>
                <a:gd name="connsiteX8" fmla="*/ 2085174 w 3307223"/>
                <a:gd name="connsiteY8" fmla="*/ 2948299 h 2948299"/>
                <a:gd name="connsiteX9" fmla="*/ 1486969 w 3307223"/>
                <a:gd name="connsiteY9" fmla="*/ 2811566 h 2948299"/>
                <a:gd name="connsiteX10" fmla="*/ 957129 w 3307223"/>
                <a:gd name="connsiteY10" fmla="*/ 2905570 h 2948299"/>
                <a:gd name="connsiteX0" fmla="*/ 1000289 w 3350383"/>
                <a:gd name="connsiteY0" fmla="*/ 2905570 h 2948299"/>
                <a:gd name="connsiteX1" fmla="*/ 43160 w 3350383"/>
                <a:gd name="connsiteY1" fmla="*/ 1828800 h 2948299"/>
                <a:gd name="connsiteX2" fmla="*/ 256805 w 3350383"/>
                <a:gd name="connsiteY2" fmla="*/ 136733 h 2948299"/>
                <a:gd name="connsiteX3" fmla="*/ 1077202 w 3350383"/>
                <a:gd name="connsiteY3" fmla="*/ 85458 h 2948299"/>
                <a:gd name="connsiteX4" fmla="*/ 1470308 w 3350383"/>
                <a:gd name="connsiteY4" fmla="*/ 196553 h 2948299"/>
                <a:gd name="connsiteX5" fmla="*/ 2393254 w 3350383"/>
                <a:gd name="connsiteY5" fmla="*/ 0 h 2948299"/>
                <a:gd name="connsiteX6" fmla="*/ 3350383 w 3350383"/>
                <a:gd name="connsiteY6" fmla="*/ 675118 h 2948299"/>
                <a:gd name="connsiteX7" fmla="*/ 2743632 w 3350383"/>
                <a:gd name="connsiteY7" fmla="*/ 2606467 h 2948299"/>
                <a:gd name="connsiteX8" fmla="*/ 2128334 w 3350383"/>
                <a:gd name="connsiteY8" fmla="*/ 2948299 h 2948299"/>
                <a:gd name="connsiteX9" fmla="*/ 1530129 w 3350383"/>
                <a:gd name="connsiteY9" fmla="*/ 2811566 h 2948299"/>
                <a:gd name="connsiteX10" fmla="*/ 1000289 w 3350383"/>
                <a:gd name="connsiteY10" fmla="*/ 2905570 h 2948299"/>
                <a:gd name="connsiteX0" fmla="*/ 1088816 w 3438910"/>
                <a:gd name="connsiteY0" fmla="*/ 2905570 h 2948299"/>
                <a:gd name="connsiteX1" fmla="*/ 131687 w 3438910"/>
                <a:gd name="connsiteY1" fmla="*/ 1828800 h 2948299"/>
                <a:gd name="connsiteX2" fmla="*/ 345332 w 3438910"/>
                <a:gd name="connsiteY2" fmla="*/ 136733 h 2948299"/>
                <a:gd name="connsiteX3" fmla="*/ 1165729 w 3438910"/>
                <a:gd name="connsiteY3" fmla="*/ 85458 h 2948299"/>
                <a:gd name="connsiteX4" fmla="*/ 1558835 w 3438910"/>
                <a:gd name="connsiteY4" fmla="*/ 196553 h 2948299"/>
                <a:gd name="connsiteX5" fmla="*/ 2481781 w 3438910"/>
                <a:gd name="connsiteY5" fmla="*/ 0 h 2948299"/>
                <a:gd name="connsiteX6" fmla="*/ 3438910 w 3438910"/>
                <a:gd name="connsiteY6" fmla="*/ 675118 h 2948299"/>
                <a:gd name="connsiteX7" fmla="*/ 2832159 w 3438910"/>
                <a:gd name="connsiteY7" fmla="*/ 2606467 h 2948299"/>
                <a:gd name="connsiteX8" fmla="*/ 2216861 w 3438910"/>
                <a:gd name="connsiteY8" fmla="*/ 2948299 h 2948299"/>
                <a:gd name="connsiteX9" fmla="*/ 1618656 w 3438910"/>
                <a:gd name="connsiteY9" fmla="*/ 2811566 h 2948299"/>
                <a:gd name="connsiteX10" fmla="*/ 1088816 w 3438910"/>
                <a:gd name="connsiteY10" fmla="*/ 2905570 h 2948299"/>
                <a:gd name="connsiteX0" fmla="*/ 1100891 w 3450985"/>
                <a:gd name="connsiteY0" fmla="*/ 2905570 h 2948299"/>
                <a:gd name="connsiteX1" fmla="*/ 143762 w 3450985"/>
                <a:gd name="connsiteY1" fmla="*/ 1828800 h 2948299"/>
                <a:gd name="connsiteX2" fmla="*/ 357407 w 3450985"/>
                <a:gd name="connsiteY2" fmla="*/ 136733 h 2948299"/>
                <a:gd name="connsiteX3" fmla="*/ 1177804 w 3450985"/>
                <a:gd name="connsiteY3" fmla="*/ 85458 h 2948299"/>
                <a:gd name="connsiteX4" fmla="*/ 1570910 w 3450985"/>
                <a:gd name="connsiteY4" fmla="*/ 196553 h 2948299"/>
                <a:gd name="connsiteX5" fmla="*/ 2493856 w 3450985"/>
                <a:gd name="connsiteY5" fmla="*/ 0 h 2948299"/>
                <a:gd name="connsiteX6" fmla="*/ 3450985 w 3450985"/>
                <a:gd name="connsiteY6" fmla="*/ 675118 h 2948299"/>
                <a:gd name="connsiteX7" fmla="*/ 2844234 w 3450985"/>
                <a:gd name="connsiteY7" fmla="*/ 2606467 h 2948299"/>
                <a:gd name="connsiteX8" fmla="*/ 2228936 w 3450985"/>
                <a:gd name="connsiteY8" fmla="*/ 2948299 h 2948299"/>
                <a:gd name="connsiteX9" fmla="*/ 1630731 w 3450985"/>
                <a:gd name="connsiteY9" fmla="*/ 2811566 h 2948299"/>
                <a:gd name="connsiteX10" fmla="*/ 1100891 w 3450985"/>
                <a:gd name="connsiteY10" fmla="*/ 2905570 h 2948299"/>
                <a:gd name="connsiteX0" fmla="*/ 1135667 w 3485761"/>
                <a:gd name="connsiteY0" fmla="*/ 2905570 h 2948299"/>
                <a:gd name="connsiteX1" fmla="*/ 178538 w 3485761"/>
                <a:gd name="connsiteY1" fmla="*/ 1828800 h 2948299"/>
                <a:gd name="connsiteX2" fmla="*/ 392183 w 3485761"/>
                <a:gd name="connsiteY2" fmla="*/ 136733 h 2948299"/>
                <a:gd name="connsiteX3" fmla="*/ 1212580 w 3485761"/>
                <a:gd name="connsiteY3" fmla="*/ 85458 h 2948299"/>
                <a:gd name="connsiteX4" fmla="*/ 1605686 w 3485761"/>
                <a:gd name="connsiteY4" fmla="*/ 196553 h 2948299"/>
                <a:gd name="connsiteX5" fmla="*/ 2528632 w 3485761"/>
                <a:gd name="connsiteY5" fmla="*/ 0 h 2948299"/>
                <a:gd name="connsiteX6" fmla="*/ 3485761 w 3485761"/>
                <a:gd name="connsiteY6" fmla="*/ 675118 h 2948299"/>
                <a:gd name="connsiteX7" fmla="*/ 2879010 w 3485761"/>
                <a:gd name="connsiteY7" fmla="*/ 2606467 h 2948299"/>
                <a:gd name="connsiteX8" fmla="*/ 2263712 w 3485761"/>
                <a:gd name="connsiteY8" fmla="*/ 2948299 h 2948299"/>
                <a:gd name="connsiteX9" fmla="*/ 1665507 w 3485761"/>
                <a:gd name="connsiteY9" fmla="*/ 2811566 h 2948299"/>
                <a:gd name="connsiteX10" fmla="*/ 1135667 w 3485761"/>
                <a:gd name="connsiteY10" fmla="*/ 2905570 h 2948299"/>
                <a:gd name="connsiteX0" fmla="*/ 1160228 w 3510322"/>
                <a:gd name="connsiteY0" fmla="*/ 2905570 h 2948299"/>
                <a:gd name="connsiteX1" fmla="*/ 203099 w 3510322"/>
                <a:gd name="connsiteY1" fmla="*/ 1828800 h 2948299"/>
                <a:gd name="connsiteX2" fmla="*/ 416744 w 3510322"/>
                <a:gd name="connsiteY2" fmla="*/ 136733 h 2948299"/>
                <a:gd name="connsiteX3" fmla="*/ 1237141 w 3510322"/>
                <a:gd name="connsiteY3" fmla="*/ 85458 h 2948299"/>
                <a:gd name="connsiteX4" fmla="*/ 1630247 w 3510322"/>
                <a:gd name="connsiteY4" fmla="*/ 196553 h 2948299"/>
                <a:gd name="connsiteX5" fmla="*/ 2553193 w 3510322"/>
                <a:gd name="connsiteY5" fmla="*/ 0 h 2948299"/>
                <a:gd name="connsiteX6" fmla="*/ 3510322 w 3510322"/>
                <a:gd name="connsiteY6" fmla="*/ 675118 h 2948299"/>
                <a:gd name="connsiteX7" fmla="*/ 2903571 w 3510322"/>
                <a:gd name="connsiteY7" fmla="*/ 2606467 h 2948299"/>
                <a:gd name="connsiteX8" fmla="*/ 2288273 w 3510322"/>
                <a:gd name="connsiteY8" fmla="*/ 2948299 h 2948299"/>
                <a:gd name="connsiteX9" fmla="*/ 1690068 w 3510322"/>
                <a:gd name="connsiteY9" fmla="*/ 2811566 h 2948299"/>
                <a:gd name="connsiteX10" fmla="*/ 1160228 w 3510322"/>
                <a:gd name="connsiteY10" fmla="*/ 2905570 h 2948299"/>
                <a:gd name="connsiteX0" fmla="*/ 1099799 w 3449893"/>
                <a:gd name="connsiteY0" fmla="*/ 2905570 h 2948299"/>
                <a:gd name="connsiteX1" fmla="*/ 142670 w 3449893"/>
                <a:gd name="connsiteY1" fmla="*/ 1828800 h 2948299"/>
                <a:gd name="connsiteX2" fmla="*/ 356315 w 3449893"/>
                <a:gd name="connsiteY2" fmla="*/ 136733 h 2948299"/>
                <a:gd name="connsiteX3" fmla="*/ 1176712 w 3449893"/>
                <a:gd name="connsiteY3" fmla="*/ 85458 h 2948299"/>
                <a:gd name="connsiteX4" fmla="*/ 1569818 w 3449893"/>
                <a:gd name="connsiteY4" fmla="*/ 196553 h 2948299"/>
                <a:gd name="connsiteX5" fmla="*/ 2492764 w 3449893"/>
                <a:gd name="connsiteY5" fmla="*/ 0 h 2948299"/>
                <a:gd name="connsiteX6" fmla="*/ 3449893 w 3449893"/>
                <a:gd name="connsiteY6" fmla="*/ 675118 h 2948299"/>
                <a:gd name="connsiteX7" fmla="*/ 2843142 w 3449893"/>
                <a:gd name="connsiteY7" fmla="*/ 2606467 h 2948299"/>
                <a:gd name="connsiteX8" fmla="*/ 2227844 w 3449893"/>
                <a:gd name="connsiteY8" fmla="*/ 2948299 h 2948299"/>
                <a:gd name="connsiteX9" fmla="*/ 1629639 w 3449893"/>
                <a:gd name="connsiteY9" fmla="*/ 2811566 h 2948299"/>
                <a:gd name="connsiteX10" fmla="*/ 1099799 w 3449893"/>
                <a:gd name="connsiteY10" fmla="*/ 2905570 h 2948299"/>
                <a:gd name="connsiteX0" fmla="*/ 1111106 w 3461200"/>
                <a:gd name="connsiteY0" fmla="*/ 2905570 h 2948299"/>
                <a:gd name="connsiteX1" fmla="*/ 153977 w 3461200"/>
                <a:gd name="connsiteY1" fmla="*/ 1828800 h 2948299"/>
                <a:gd name="connsiteX2" fmla="*/ 367622 w 3461200"/>
                <a:gd name="connsiteY2" fmla="*/ 136733 h 2948299"/>
                <a:gd name="connsiteX3" fmla="*/ 1188019 w 3461200"/>
                <a:gd name="connsiteY3" fmla="*/ 85458 h 2948299"/>
                <a:gd name="connsiteX4" fmla="*/ 1581125 w 3461200"/>
                <a:gd name="connsiteY4" fmla="*/ 196553 h 2948299"/>
                <a:gd name="connsiteX5" fmla="*/ 2504071 w 3461200"/>
                <a:gd name="connsiteY5" fmla="*/ 0 h 2948299"/>
                <a:gd name="connsiteX6" fmla="*/ 3461200 w 3461200"/>
                <a:gd name="connsiteY6" fmla="*/ 675118 h 2948299"/>
                <a:gd name="connsiteX7" fmla="*/ 2854449 w 3461200"/>
                <a:gd name="connsiteY7" fmla="*/ 2606467 h 2948299"/>
                <a:gd name="connsiteX8" fmla="*/ 2239151 w 3461200"/>
                <a:gd name="connsiteY8" fmla="*/ 2948299 h 2948299"/>
                <a:gd name="connsiteX9" fmla="*/ 1640946 w 3461200"/>
                <a:gd name="connsiteY9" fmla="*/ 2811566 h 2948299"/>
                <a:gd name="connsiteX10" fmla="*/ 1111106 w 3461200"/>
                <a:gd name="connsiteY10" fmla="*/ 2905570 h 2948299"/>
                <a:gd name="connsiteX0" fmla="*/ 1125425 w 3475519"/>
                <a:gd name="connsiteY0" fmla="*/ 2915307 h 2958036"/>
                <a:gd name="connsiteX1" fmla="*/ 168296 w 3475519"/>
                <a:gd name="connsiteY1" fmla="*/ 1838537 h 2958036"/>
                <a:gd name="connsiteX2" fmla="*/ 381941 w 3475519"/>
                <a:gd name="connsiteY2" fmla="*/ 146470 h 2958036"/>
                <a:gd name="connsiteX3" fmla="*/ 1202338 w 3475519"/>
                <a:gd name="connsiteY3" fmla="*/ 95195 h 2958036"/>
                <a:gd name="connsiteX4" fmla="*/ 1595444 w 3475519"/>
                <a:gd name="connsiteY4" fmla="*/ 206290 h 2958036"/>
                <a:gd name="connsiteX5" fmla="*/ 2518390 w 3475519"/>
                <a:gd name="connsiteY5" fmla="*/ 9737 h 2958036"/>
                <a:gd name="connsiteX6" fmla="*/ 3475519 w 3475519"/>
                <a:gd name="connsiteY6" fmla="*/ 684855 h 2958036"/>
                <a:gd name="connsiteX7" fmla="*/ 2868768 w 3475519"/>
                <a:gd name="connsiteY7" fmla="*/ 2616204 h 2958036"/>
                <a:gd name="connsiteX8" fmla="*/ 2253470 w 3475519"/>
                <a:gd name="connsiteY8" fmla="*/ 2958036 h 2958036"/>
                <a:gd name="connsiteX9" fmla="*/ 1655265 w 3475519"/>
                <a:gd name="connsiteY9" fmla="*/ 2821303 h 2958036"/>
                <a:gd name="connsiteX10" fmla="*/ 1125425 w 3475519"/>
                <a:gd name="connsiteY10" fmla="*/ 2915307 h 2958036"/>
                <a:gd name="connsiteX0" fmla="*/ 1190687 w 3540781"/>
                <a:gd name="connsiteY0" fmla="*/ 2915307 h 2958036"/>
                <a:gd name="connsiteX1" fmla="*/ 233558 w 3540781"/>
                <a:gd name="connsiteY1" fmla="*/ 1838537 h 2958036"/>
                <a:gd name="connsiteX2" fmla="*/ 447203 w 3540781"/>
                <a:gd name="connsiteY2" fmla="*/ 146470 h 2958036"/>
                <a:gd name="connsiteX3" fmla="*/ 1267600 w 3540781"/>
                <a:gd name="connsiteY3" fmla="*/ 95195 h 2958036"/>
                <a:gd name="connsiteX4" fmla="*/ 1660706 w 3540781"/>
                <a:gd name="connsiteY4" fmla="*/ 206290 h 2958036"/>
                <a:gd name="connsiteX5" fmla="*/ 2583652 w 3540781"/>
                <a:gd name="connsiteY5" fmla="*/ 9737 h 2958036"/>
                <a:gd name="connsiteX6" fmla="*/ 3540781 w 3540781"/>
                <a:gd name="connsiteY6" fmla="*/ 684855 h 2958036"/>
                <a:gd name="connsiteX7" fmla="*/ 2934030 w 3540781"/>
                <a:gd name="connsiteY7" fmla="*/ 2616204 h 2958036"/>
                <a:gd name="connsiteX8" fmla="*/ 2318732 w 3540781"/>
                <a:gd name="connsiteY8" fmla="*/ 2958036 h 2958036"/>
                <a:gd name="connsiteX9" fmla="*/ 1720527 w 3540781"/>
                <a:gd name="connsiteY9" fmla="*/ 2821303 h 2958036"/>
                <a:gd name="connsiteX10" fmla="*/ 1190687 w 3540781"/>
                <a:gd name="connsiteY10" fmla="*/ 2915307 h 2958036"/>
                <a:gd name="connsiteX0" fmla="*/ 1150821 w 3500915"/>
                <a:gd name="connsiteY0" fmla="*/ 2922858 h 2965587"/>
                <a:gd name="connsiteX1" fmla="*/ 193692 w 3500915"/>
                <a:gd name="connsiteY1" fmla="*/ 1846088 h 2965587"/>
                <a:gd name="connsiteX2" fmla="*/ 407337 w 3500915"/>
                <a:gd name="connsiteY2" fmla="*/ 154021 h 2965587"/>
                <a:gd name="connsiteX3" fmla="*/ 1227734 w 3500915"/>
                <a:gd name="connsiteY3" fmla="*/ 102746 h 2965587"/>
                <a:gd name="connsiteX4" fmla="*/ 1620840 w 3500915"/>
                <a:gd name="connsiteY4" fmla="*/ 213841 h 2965587"/>
                <a:gd name="connsiteX5" fmla="*/ 2543786 w 3500915"/>
                <a:gd name="connsiteY5" fmla="*/ 17288 h 2965587"/>
                <a:gd name="connsiteX6" fmla="*/ 3500915 w 3500915"/>
                <a:gd name="connsiteY6" fmla="*/ 692406 h 2965587"/>
                <a:gd name="connsiteX7" fmla="*/ 2894164 w 3500915"/>
                <a:gd name="connsiteY7" fmla="*/ 2623755 h 2965587"/>
                <a:gd name="connsiteX8" fmla="*/ 2278866 w 3500915"/>
                <a:gd name="connsiteY8" fmla="*/ 2965587 h 2965587"/>
                <a:gd name="connsiteX9" fmla="*/ 1680661 w 3500915"/>
                <a:gd name="connsiteY9" fmla="*/ 2828854 h 2965587"/>
                <a:gd name="connsiteX10" fmla="*/ 1150821 w 3500915"/>
                <a:gd name="connsiteY10" fmla="*/ 2922858 h 2965587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21"/>
                <a:gd name="connsiteY0" fmla="*/ 2946509 h 2989238"/>
                <a:gd name="connsiteX1" fmla="*/ 193692 w 3500921"/>
                <a:gd name="connsiteY1" fmla="*/ 1869739 h 2989238"/>
                <a:gd name="connsiteX2" fmla="*/ 407337 w 3500921"/>
                <a:gd name="connsiteY2" fmla="*/ 177672 h 2989238"/>
                <a:gd name="connsiteX3" fmla="*/ 1227734 w 3500921"/>
                <a:gd name="connsiteY3" fmla="*/ 126397 h 2989238"/>
                <a:gd name="connsiteX4" fmla="*/ 1620840 w 3500921"/>
                <a:gd name="connsiteY4" fmla="*/ 237492 h 2989238"/>
                <a:gd name="connsiteX5" fmla="*/ 2543786 w 3500921"/>
                <a:gd name="connsiteY5" fmla="*/ 40939 h 2989238"/>
                <a:gd name="connsiteX6" fmla="*/ 3500915 w 3500921"/>
                <a:gd name="connsiteY6" fmla="*/ 716057 h 2989238"/>
                <a:gd name="connsiteX7" fmla="*/ 2894164 w 3500921"/>
                <a:gd name="connsiteY7" fmla="*/ 2647406 h 2989238"/>
                <a:gd name="connsiteX8" fmla="*/ 2278866 w 3500921"/>
                <a:gd name="connsiteY8" fmla="*/ 2989238 h 2989238"/>
                <a:gd name="connsiteX9" fmla="*/ 1680661 w 3500921"/>
                <a:gd name="connsiteY9" fmla="*/ 2852505 h 2989238"/>
                <a:gd name="connsiteX10" fmla="*/ 1150821 w 3500921"/>
                <a:gd name="connsiteY10" fmla="*/ 2946509 h 2989238"/>
                <a:gd name="connsiteX0" fmla="*/ 1150821 w 3579059"/>
                <a:gd name="connsiteY0" fmla="*/ 2946509 h 2989238"/>
                <a:gd name="connsiteX1" fmla="*/ 193692 w 3579059"/>
                <a:gd name="connsiteY1" fmla="*/ 1869739 h 2989238"/>
                <a:gd name="connsiteX2" fmla="*/ 407337 w 3579059"/>
                <a:gd name="connsiteY2" fmla="*/ 177672 h 2989238"/>
                <a:gd name="connsiteX3" fmla="*/ 1227734 w 3579059"/>
                <a:gd name="connsiteY3" fmla="*/ 126397 h 2989238"/>
                <a:gd name="connsiteX4" fmla="*/ 1620840 w 3579059"/>
                <a:gd name="connsiteY4" fmla="*/ 237492 h 2989238"/>
                <a:gd name="connsiteX5" fmla="*/ 2543786 w 3579059"/>
                <a:gd name="connsiteY5" fmla="*/ 40939 h 2989238"/>
                <a:gd name="connsiteX6" fmla="*/ 3500915 w 3579059"/>
                <a:gd name="connsiteY6" fmla="*/ 716057 h 2989238"/>
                <a:gd name="connsiteX7" fmla="*/ 2894164 w 3579059"/>
                <a:gd name="connsiteY7" fmla="*/ 2647406 h 2989238"/>
                <a:gd name="connsiteX8" fmla="*/ 2278866 w 3579059"/>
                <a:gd name="connsiteY8" fmla="*/ 2989238 h 2989238"/>
                <a:gd name="connsiteX9" fmla="*/ 1680661 w 3579059"/>
                <a:gd name="connsiteY9" fmla="*/ 2852505 h 2989238"/>
                <a:gd name="connsiteX10" fmla="*/ 1150821 w 3579059"/>
                <a:gd name="connsiteY10" fmla="*/ 2946509 h 2989238"/>
                <a:gd name="connsiteX0" fmla="*/ 1150821 w 3621694"/>
                <a:gd name="connsiteY0" fmla="*/ 2946509 h 2989238"/>
                <a:gd name="connsiteX1" fmla="*/ 193692 w 3621694"/>
                <a:gd name="connsiteY1" fmla="*/ 1869739 h 2989238"/>
                <a:gd name="connsiteX2" fmla="*/ 407337 w 3621694"/>
                <a:gd name="connsiteY2" fmla="*/ 177672 h 2989238"/>
                <a:gd name="connsiteX3" fmla="*/ 1227734 w 3621694"/>
                <a:gd name="connsiteY3" fmla="*/ 126397 h 2989238"/>
                <a:gd name="connsiteX4" fmla="*/ 1620840 w 3621694"/>
                <a:gd name="connsiteY4" fmla="*/ 237492 h 2989238"/>
                <a:gd name="connsiteX5" fmla="*/ 2543786 w 3621694"/>
                <a:gd name="connsiteY5" fmla="*/ 40939 h 2989238"/>
                <a:gd name="connsiteX6" fmla="*/ 3500915 w 3621694"/>
                <a:gd name="connsiteY6" fmla="*/ 716057 h 2989238"/>
                <a:gd name="connsiteX7" fmla="*/ 2894164 w 3621694"/>
                <a:gd name="connsiteY7" fmla="*/ 2647406 h 2989238"/>
                <a:gd name="connsiteX8" fmla="*/ 2278866 w 3621694"/>
                <a:gd name="connsiteY8" fmla="*/ 2989238 h 2989238"/>
                <a:gd name="connsiteX9" fmla="*/ 1680661 w 3621694"/>
                <a:gd name="connsiteY9" fmla="*/ 2852505 h 2989238"/>
                <a:gd name="connsiteX10" fmla="*/ 1150821 w 3621694"/>
                <a:gd name="connsiteY10" fmla="*/ 2946509 h 2989238"/>
                <a:gd name="connsiteX0" fmla="*/ 1150821 w 3599111"/>
                <a:gd name="connsiteY0" fmla="*/ 2946509 h 2989238"/>
                <a:gd name="connsiteX1" fmla="*/ 193692 w 3599111"/>
                <a:gd name="connsiteY1" fmla="*/ 1869739 h 2989238"/>
                <a:gd name="connsiteX2" fmla="*/ 407337 w 3599111"/>
                <a:gd name="connsiteY2" fmla="*/ 177672 h 2989238"/>
                <a:gd name="connsiteX3" fmla="*/ 1227734 w 3599111"/>
                <a:gd name="connsiteY3" fmla="*/ 126397 h 2989238"/>
                <a:gd name="connsiteX4" fmla="*/ 1620840 w 3599111"/>
                <a:gd name="connsiteY4" fmla="*/ 237492 h 2989238"/>
                <a:gd name="connsiteX5" fmla="*/ 2543786 w 3599111"/>
                <a:gd name="connsiteY5" fmla="*/ 40939 h 2989238"/>
                <a:gd name="connsiteX6" fmla="*/ 3500915 w 3599111"/>
                <a:gd name="connsiteY6" fmla="*/ 716057 h 2989238"/>
                <a:gd name="connsiteX7" fmla="*/ 2894164 w 3599111"/>
                <a:gd name="connsiteY7" fmla="*/ 2647406 h 2989238"/>
                <a:gd name="connsiteX8" fmla="*/ 2278866 w 3599111"/>
                <a:gd name="connsiteY8" fmla="*/ 2989238 h 2989238"/>
                <a:gd name="connsiteX9" fmla="*/ 1680661 w 3599111"/>
                <a:gd name="connsiteY9" fmla="*/ 2852505 h 2989238"/>
                <a:gd name="connsiteX10" fmla="*/ 1150821 w 3599111"/>
                <a:gd name="connsiteY10" fmla="*/ 2946509 h 2989238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50821 w 3599111"/>
                <a:gd name="connsiteY0" fmla="*/ 2946509 h 3000053"/>
                <a:gd name="connsiteX1" fmla="*/ 193692 w 3599111"/>
                <a:gd name="connsiteY1" fmla="*/ 1869739 h 3000053"/>
                <a:gd name="connsiteX2" fmla="*/ 407337 w 3599111"/>
                <a:gd name="connsiteY2" fmla="*/ 177672 h 3000053"/>
                <a:gd name="connsiteX3" fmla="*/ 1227734 w 3599111"/>
                <a:gd name="connsiteY3" fmla="*/ 126397 h 3000053"/>
                <a:gd name="connsiteX4" fmla="*/ 1620840 w 3599111"/>
                <a:gd name="connsiteY4" fmla="*/ 237492 h 3000053"/>
                <a:gd name="connsiteX5" fmla="*/ 2543786 w 3599111"/>
                <a:gd name="connsiteY5" fmla="*/ 40939 h 3000053"/>
                <a:gd name="connsiteX6" fmla="*/ 3500915 w 3599111"/>
                <a:gd name="connsiteY6" fmla="*/ 716057 h 3000053"/>
                <a:gd name="connsiteX7" fmla="*/ 2894164 w 3599111"/>
                <a:gd name="connsiteY7" fmla="*/ 2647406 h 3000053"/>
                <a:gd name="connsiteX8" fmla="*/ 2278866 w 3599111"/>
                <a:gd name="connsiteY8" fmla="*/ 2989238 h 3000053"/>
                <a:gd name="connsiteX9" fmla="*/ 1680661 w 3599111"/>
                <a:gd name="connsiteY9" fmla="*/ 2852505 h 3000053"/>
                <a:gd name="connsiteX10" fmla="*/ 1150821 w 3599111"/>
                <a:gd name="connsiteY10" fmla="*/ 2946509 h 3000053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15047 w 3563337"/>
                <a:gd name="connsiteY0" fmla="*/ 2933736 h 2986103"/>
                <a:gd name="connsiteX1" fmla="*/ 140827 w 3563337"/>
                <a:gd name="connsiteY1" fmla="*/ 1874058 h 2986103"/>
                <a:gd name="connsiteX2" fmla="*/ 371563 w 3563337"/>
                <a:gd name="connsiteY2" fmla="*/ 164899 h 2986103"/>
                <a:gd name="connsiteX3" fmla="*/ 1191960 w 3563337"/>
                <a:gd name="connsiteY3" fmla="*/ 113624 h 2986103"/>
                <a:gd name="connsiteX4" fmla="*/ 1585066 w 3563337"/>
                <a:gd name="connsiteY4" fmla="*/ 224719 h 2986103"/>
                <a:gd name="connsiteX5" fmla="*/ 2508012 w 3563337"/>
                <a:gd name="connsiteY5" fmla="*/ 28166 h 2986103"/>
                <a:gd name="connsiteX6" fmla="*/ 3465141 w 3563337"/>
                <a:gd name="connsiteY6" fmla="*/ 703284 h 2986103"/>
                <a:gd name="connsiteX7" fmla="*/ 2858390 w 3563337"/>
                <a:gd name="connsiteY7" fmla="*/ 2634633 h 2986103"/>
                <a:gd name="connsiteX8" fmla="*/ 2243092 w 3563337"/>
                <a:gd name="connsiteY8" fmla="*/ 2976465 h 2986103"/>
                <a:gd name="connsiteX9" fmla="*/ 1644887 w 3563337"/>
                <a:gd name="connsiteY9" fmla="*/ 2839732 h 2986103"/>
                <a:gd name="connsiteX10" fmla="*/ 1115047 w 3563337"/>
                <a:gd name="connsiteY10" fmla="*/ 2933736 h 2986103"/>
                <a:gd name="connsiteX0" fmla="*/ 1115047 w 3563337"/>
                <a:gd name="connsiteY0" fmla="*/ 2933736 h 2984422"/>
                <a:gd name="connsiteX1" fmla="*/ 140827 w 3563337"/>
                <a:gd name="connsiteY1" fmla="*/ 1874058 h 2984422"/>
                <a:gd name="connsiteX2" fmla="*/ 371563 w 3563337"/>
                <a:gd name="connsiteY2" fmla="*/ 164899 h 2984422"/>
                <a:gd name="connsiteX3" fmla="*/ 1191960 w 3563337"/>
                <a:gd name="connsiteY3" fmla="*/ 113624 h 2984422"/>
                <a:gd name="connsiteX4" fmla="*/ 1585066 w 3563337"/>
                <a:gd name="connsiteY4" fmla="*/ 224719 h 2984422"/>
                <a:gd name="connsiteX5" fmla="*/ 2508012 w 3563337"/>
                <a:gd name="connsiteY5" fmla="*/ 28166 h 2984422"/>
                <a:gd name="connsiteX6" fmla="*/ 3465141 w 3563337"/>
                <a:gd name="connsiteY6" fmla="*/ 703284 h 2984422"/>
                <a:gd name="connsiteX7" fmla="*/ 2858390 w 3563337"/>
                <a:gd name="connsiteY7" fmla="*/ 2634633 h 2984422"/>
                <a:gd name="connsiteX8" fmla="*/ 2243092 w 3563337"/>
                <a:gd name="connsiteY8" fmla="*/ 2976465 h 2984422"/>
                <a:gd name="connsiteX9" fmla="*/ 1644887 w 3563337"/>
                <a:gd name="connsiteY9" fmla="*/ 2839732 h 2984422"/>
                <a:gd name="connsiteX10" fmla="*/ 1115047 w 3563337"/>
                <a:gd name="connsiteY10" fmla="*/ 2933736 h 2984422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54172 w 3602462"/>
                <a:gd name="connsiteY0" fmla="*/ 2930136 h 2980822"/>
                <a:gd name="connsiteX1" fmla="*/ 179952 w 3602462"/>
                <a:gd name="connsiteY1" fmla="*/ 1870458 h 2980822"/>
                <a:gd name="connsiteX2" fmla="*/ 410688 w 3602462"/>
                <a:gd name="connsiteY2" fmla="*/ 161299 h 2980822"/>
                <a:gd name="connsiteX3" fmla="*/ 1231085 w 3602462"/>
                <a:gd name="connsiteY3" fmla="*/ 110024 h 2980822"/>
                <a:gd name="connsiteX4" fmla="*/ 1624191 w 3602462"/>
                <a:gd name="connsiteY4" fmla="*/ 221119 h 2980822"/>
                <a:gd name="connsiteX5" fmla="*/ 2547137 w 3602462"/>
                <a:gd name="connsiteY5" fmla="*/ 24566 h 2980822"/>
                <a:gd name="connsiteX6" fmla="*/ 3504266 w 3602462"/>
                <a:gd name="connsiteY6" fmla="*/ 699684 h 2980822"/>
                <a:gd name="connsiteX7" fmla="*/ 2897515 w 3602462"/>
                <a:gd name="connsiteY7" fmla="*/ 2631033 h 2980822"/>
                <a:gd name="connsiteX8" fmla="*/ 2282217 w 3602462"/>
                <a:gd name="connsiteY8" fmla="*/ 2972865 h 2980822"/>
                <a:gd name="connsiteX9" fmla="*/ 1684012 w 3602462"/>
                <a:gd name="connsiteY9" fmla="*/ 2836132 h 2980822"/>
                <a:gd name="connsiteX10" fmla="*/ 1154172 w 3602462"/>
                <a:gd name="connsiteY10" fmla="*/ 2930136 h 2980822"/>
                <a:gd name="connsiteX0" fmla="*/ 1169321 w 3617611"/>
                <a:gd name="connsiteY0" fmla="*/ 2930136 h 2980822"/>
                <a:gd name="connsiteX1" fmla="*/ 195101 w 3617611"/>
                <a:gd name="connsiteY1" fmla="*/ 1870458 h 2980822"/>
                <a:gd name="connsiteX2" fmla="*/ 425837 w 3617611"/>
                <a:gd name="connsiteY2" fmla="*/ 161299 h 2980822"/>
                <a:gd name="connsiteX3" fmla="*/ 1246234 w 3617611"/>
                <a:gd name="connsiteY3" fmla="*/ 110024 h 2980822"/>
                <a:gd name="connsiteX4" fmla="*/ 1639340 w 3617611"/>
                <a:gd name="connsiteY4" fmla="*/ 221119 h 2980822"/>
                <a:gd name="connsiteX5" fmla="*/ 2562286 w 3617611"/>
                <a:gd name="connsiteY5" fmla="*/ 24566 h 2980822"/>
                <a:gd name="connsiteX6" fmla="*/ 3519415 w 3617611"/>
                <a:gd name="connsiteY6" fmla="*/ 699684 h 2980822"/>
                <a:gd name="connsiteX7" fmla="*/ 2912664 w 3617611"/>
                <a:gd name="connsiteY7" fmla="*/ 2631033 h 2980822"/>
                <a:gd name="connsiteX8" fmla="*/ 2297366 w 3617611"/>
                <a:gd name="connsiteY8" fmla="*/ 2972865 h 2980822"/>
                <a:gd name="connsiteX9" fmla="*/ 1699161 w 3617611"/>
                <a:gd name="connsiteY9" fmla="*/ 2836132 h 2980822"/>
                <a:gd name="connsiteX10" fmla="*/ 1169321 w 3617611"/>
                <a:gd name="connsiteY10" fmla="*/ 2930136 h 2980822"/>
                <a:gd name="connsiteX0" fmla="*/ 1176732 w 3625022"/>
                <a:gd name="connsiteY0" fmla="*/ 2930136 h 2980822"/>
                <a:gd name="connsiteX1" fmla="*/ 202512 w 3625022"/>
                <a:gd name="connsiteY1" fmla="*/ 1870458 h 2980822"/>
                <a:gd name="connsiteX2" fmla="*/ 433248 w 3625022"/>
                <a:gd name="connsiteY2" fmla="*/ 161299 h 2980822"/>
                <a:gd name="connsiteX3" fmla="*/ 1253645 w 3625022"/>
                <a:gd name="connsiteY3" fmla="*/ 110024 h 2980822"/>
                <a:gd name="connsiteX4" fmla="*/ 1646751 w 3625022"/>
                <a:gd name="connsiteY4" fmla="*/ 221119 h 2980822"/>
                <a:gd name="connsiteX5" fmla="*/ 2569697 w 3625022"/>
                <a:gd name="connsiteY5" fmla="*/ 24566 h 2980822"/>
                <a:gd name="connsiteX6" fmla="*/ 3526826 w 3625022"/>
                <a:gd name="connsiteY6" fmla="*/ 699684 h 2980822"/>
                <a:gd name="connsiteX7" fmla="*/ 2920075 w 3625022"/>
                <a:gd name="connsiteY7" fmla="*/ 2631033 h 2980822"/>
                <a:gd name="connsiteX8" fmla="*/ 2304777 w 3625022"/>
                <a:gd name="connsiteY8" fmla="*/ 2972865 h 2980822"/>
                <a:gd name="connsiteX9" fmla="*/ 1706572 w 3625022"/>
                <a:gd name="connsiteY9" fmla="*/ 2836132 h 2980822"/>
                <a:gd name="connsiteX10" fmla="*/ 1176732 w 3625022"/>
                <a:gd name="connsiteY10" fmla="*/ 2930136 h 2980822"/>
                <a:gd name="connsiteX0" fmla="*/ 1176732 w 3625022"/>
                <a:gd name="connsiteY0" fmla="*/ 2922981 h 2973667"/>
                <a:gd name="connsiteX1" fmla="*/ 202512 w 3625022"/>
                <a:gd name="connsiteY1" fmla="*/ 1863303 h 2973667"/>
                <a:gd name="connsiteX2" fmla="*/ 433248 w 3625022"/>
                <a:gd name="connsiteY2" fmla="*/ 154144 h 2973667"/>
                <a:gd name="connsiteX3" fmla="*/ 1253645 w 3625022"/>
                <a:gd name="connsiteY3" fmla="*/ 102869 h 2973667"/>
                <a:gd name="connsiteX4" fmla="*/ 1646751 w 3625022"/>
                <a:gd name="connsiteY4" fmla="*/ 213964 h 2973667"/>
                <a:gd name="connsiteX5" fmla="*/ 2569697 w 3625022"/>
                <a:gd name="connsiteY5" fmla="*/ 17411 h 2973667"/>
                <a:gd name="connsiteX6" fmla="*/ 3526826 w 3625022"/>
                <a:gd name="connsiteY6" fmla="*/ 692529 h 2973667"/>
                <a:gd name="connsiteX7" fmla="*/ 2920075 w 3625022"/>
                <a:gd name="connsiteY7" fmla="*/ 2623878 h 2973667"/>
                <a:gd name="connsiteX8" fmla="*/ 2304777 w 3625022"/>
                <a:gd name="connsiteY8" fmla="*/ 2965710 h 2973667"/>
                <a:gd name="connsiteX9" fmla="*/ 1706572 w 3625022"/>
                <a:gd name="connsiteY9" fmla="*/ 2828977 h 2973667"/>
                <a:gd name="connsiteX10" fmla="*/ 1176732 w 3625022"/>
                <a:gd name="connsiteY10" fmla="*/ 2922981 h 2973667"/>
                <a:gd name="connsiteX0" fmla="*/ 1176732 w 3625022"/>
                <a:gd name="connsiteY0" fmla="*/ 2922981 h 2973667"/>
                <a:gd name="connsiteX1" fmla="*/ 202512 w 3625022"/>
                <a:gd name="connsiteY1" fmla="*/ 1863303 h 2973667"/>
                <a:gd name="connsiteX2" fmla="*/ 433248 w 3625022"/>
                <a:gd name="connsiteY2" fmla="*/ 154144 h 2973667"/>
                <a:gd name="connsiteX3" fmla="*/ 1253645 w 3625022"/>
                <a:gd name="connsiteY3" fmla="*/ 102869 h 2973667"/>
                <a:gd name="connsiteX4" fmla="*/ 1646751 w 3625022"/>
                <a:gd name="connsiteY4" fmla="*/ 213964 h 2973667"/>
                <a:gd name="connsiteX5" fmla="*/ 2569697 w 3625022"/>
                <a:gd name="connsiteY5" fmla="*/ 17411 h 2973667"/>
                <a:gd name="connsiteX6" fmla="*/ 3526826 w 3625022"/>
                <a:gd name="connsiteY6" fmla="*/ 692529 h 2973667"/>
                <a:gd name="connsiteX7" fmla="*/ 2920075 w 3625022"/>
                <a:gd name="connsiteY7" fmla="*/ 2623878 h 2973667"/>
                <a:gd name="connsiteX8" fmla="*/ 2304777 w 3625022"/>
                <a:gd name="connsiteY8" fmla="*/ 2965710 h 2973667"/>
                <a:gd name="connsiteX9" fmla="*/ 1706572 w 3625022"/>
                <a:gd name="connsiteY9" fmla="*/ 2828977 h 2973667"/>
                <a:gd name="connsiteX10" fmla="*/ 1176732 w 3625022"/>
                <a:gd name="connsiteY10" fmla="*/ 2922981 h 297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25022" h="2973667">
                  <a:moveTo>
                    <a:pt x="1176732" y="2922981"/>
                  </a:moveTo>
                  <a:cubicBezTo>
                    <a:pt x="686773" y="2838947"/>
                    <a:pt x="403004" y="2445413"/>
                    <a:pt x="202512" y="1863303"/>
                  </a:cubicBezTo>
                  <a:cubicBezTo>
                    <a:pt x="-204935" y="680319"/>
                    <a:pt x="70053" y="421913"/>
                    <a:pt x="433248" y="154144"/>
                  </a:cubicBezTo>
                  <a:cubicBezTo>
                    <a:pt x="796443" y="-113625"/>
                    <a:pt x="980179" y="34503"/>
                    <a:pt x="1253645" y="102869"/>
                  </a:cubicBezTo>
                  <a:lnTo>
                    <a:pt x="1646751" y="213964"/>
                  </a:lnTo>
                  <a:cubicBezTo>
                    <a:pt x="1858270" y="273742"/>
                    <a:pt x="2256351" y="-62350"/>
                    <a:pt x="2569697" y="17411"/>
                  </a:cubicBezTo>
                  <a:cubicBezTo>
                    <a:pt x="2985592" y="80080"/>
                    <a:pt x="3468430" y="258118"/>
                    <a:pt x="3526826" y="692529"/>
                  </a:cubicBezTo>
                  <a:cubicBezTo>
                    <a:pt x="3840420" y="1725616"/>
                    <a:pt x="3339044" y="2133794"/>
                    <a:pt x="2920075" y="2623878"/>
                  </a:cubicBezTo>
                  <a:cubicBezTo>
                    <a:pt x="2767615" y="2802217"/>
                    <a:pt x="2533503" y="3017991"/>
                    <a:pt x="2304777" y="2965710"/>
                  </a:cubicBezTo>
                  <a:lnTo>
                    <a:pt x="1706572" y="2828977"/>
                  </a:lnTo>
                  <a:cubicBezTo>
                    <a:pt x="1518565" y="2821856"/>
                    <a:pt x="1470342" y="2973339"/>
                    <a:pt x="1176732" y="29229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  <p:sp>
          <p:nvSpPr>
            <p:cNvPr id="5" name="Freihandform 4"/>
            <p:cNvSpPr/>
            <p:nvPr/>
          </p:nvSpPr>
          <p:spPr>
            <a:xfrm>
              <a:off x="5846426" y="1562561"/>
              <a:ext cx="505322" cy="880823"/>
            </a:xfrm>
            <a:custGeom>
              <a:avLst/>
              <a:gdLst>
                <a:gd name="connsiteX0" fmla="*/ 0 w 478565"/>
                <a:gd name="connsiteY0" fmla="*/ 59821 h 828942"/>
                <a:gd name="connsiteX1" fmla="*/ 341832 w 478565"/>
                <a:gd name="connsiteY1" fmla="*/ 0 h 828942"/>
                <a:gd name="connsiteX2" fmla="*/ 478565 w 478565"/>
                <a:gd name="connsiteY2" fmla="*/ 828942 h 828942"/>
                <a:gd name="connsiteX3" fmla="*/ 367469 w 478565"/>
                <a:gd name="connsiteY3" fmla="*/ 828942 h 828942"/>
                <a:gd name="connsiteX4" fmla="*/ 51275 w 478565"/>
                <a:gd name="connsiteY4" fmla="*/ 401652 h 828942"/>
                <a:gd name="connsiteX5" fmla="*/ 0 w 478565"/>
                <a:gd name="connsiteY5" fmla="*/ 59821 h 828942"/>
                <a:gd name="connsiteX0" fmla="*/ 0 w 478565"/>
                <a:gd name="connsiteY0" fmla="*/ 59821 h 828942"/>
                <a:gd name="connsiteX1" fmla="*/ 341832 w 478565"/>
                <a:gd name="connsiteY1" fmla="*/ 0 h 828942"/>
                <a:gd name="connsiteX2" fmla="*/ 478565 w 478565"/>
                <a:gd name="connsiteY2" fmla="*/ 828942 h 828942"/>
                <a:gd name="connsiteX3" fmla="*/ 367469 w 478565"/>
                <a:gd name="connsiteY3" fmla="*/ 828942 h 828942"/>
                <a:gd name="connsiteX4" fmla="*/ 51275 w 478565"/>
                <a:gd name="connsiteY4" fmla="*/ 401652 h 828942"/>
                <a:gd name="connsiteX5" fmla="*/ 0 w 478565"/>
                <a:gd name="connsiteY5" fmla="*/ 59821 h 828942"/>
                <a:gd name="connsiteX0" fmla="*/ 21903 w 500468"/>
                <a:gd name="connsiteY0" fmla="*/ 116251 h 885372"/>
                <a:gd name="connsiteX1" fmla="*/ 363735 w 500468"/>
                <a:gd name="connsiteY1" fmla="*/ 56430 h 885372"/>
                <a:gd name="connsiteX2" fmla="*/ 500468 w 500468"/>
                <a:gd name="connsiteY2" fmla="*/ 885372 h 885372"/>
                <a:gd name="connsiteX3" fmla="*/ 389372 w 500468"/>
                <a:gd name="connsiteY3" fmla="*/ 885372 h 885372"/>
                <a:gd name="connsiteX4" fmla="*/ 73178 w 500468"/>
                <a:gd name="connsiteY4" fmla="*/ 458082 h 885372"/>
                <a:gd name="connsiteX5" fmla="*/ 21903 w 500468"/>
                <a:gd name="connsiteY5" fmla="*/ 116251 h 885372"/>
                <a:gd name="connsiteX0" fmla="*/ 21903 w 500468"/>
                <a:gd name="connsiteY0" fmla="*/ 116251 h 885372"/>
                <a:gd name="connsiteX1" fmla="*/ 363735 w 500468"/>
                <a:gd name="connsiteY1" fmla="*/ 56430 h 885372"/>
                <a:gd name="connsiteX2" fmla="*/ 500468 w 500468"/>
                <a:gd name="connsiteY2" fmla="*/ 885372 h 885372"/>
                <a:gd name="connsiteX3" fmla="*/ 389372 w 500468"/>
                <a:gd name="connsiteY3" fmla="*/ 885372 h 885372"/>
                <a:gd name="connsiteX4" fmla="*/ 73178 w 500468"/>
                <a:gd name="connsiteY4" fmla="*/ 458082 h 885372"/>
                <a:gd name="connsiteX5" fmla="*/ 21903 w 500468"/>
                <a:gd name="connsiteY5" fmla="*/ 116251 h 885372"/>
                <a:gd name="connsiteX0" fmla="*/ 24803 w 503368"/>
                <a:gd name="connsiteY0" fmla="*/ 111485 h 880606"/>
                <a:gd name="connsiteX1" fmla="*/ 405866 w 503368"/>
                <a:gd name="connsiteY1" fmla="*/ 57699 h 880606"/>
                <a:gd name="connsiteX2" fmla="*/ 503368 w 503368"/>
                <a:gd name="connsiteY2" fmla="*/ 880606 h 880606"/>
                <a:gd name="connsiteX3" fmla="*/ 392272 w 503368"/>
                <a:gd name="connsiteY3" fmla="*/ 880606 h 880606"/>
                <a:gd name="connsiteX4" fmla="*/ 76078 w 503368"/>
                <a:gd name="connsiteY4" fmla="*/ 453316 h 880606"/>
                <a:gd name="connsiteX5" fmla="*/ 24803 w 503368"/>
                <a:gd name="connsiteY5" fmla="*/ 111485 h 880606"/>
                <a:gd name="connsiteX0" fmla="*/ 24803 w 503368"/>
                <a:gd name="connsiteY0" fmla="*/ 111485 h 880606"/>
                <a:gd name="connsiteX1" fmla="*/ 405866 w 503368"/>
                <a:gd name="connsiteY1" fmla="*/ 57699 h 880606"/>
                <a:gd name="connsiteX2" fmla="*/ 503368 w 503368"/>
                <a:gd name="connsiteY2" fmla="*/ 880606 h 880606"/>
                <a:gd name="connsiteX3" fmla="*/ 392272 w 503368"/>
                <a:gd name="connsiteY3" fmla="*/ 880606 h 880606"/>
                <a:gd name="connsiteX4" fmla="*/ 76078 w 503368"/>
                <a:gd name="connsiteY4" fmla="*/ 453316 h 880606"/>
                <a:gd name="connsiteX5" fmla="*/ 24803 w 503368"/>
                <a:gd name="connsiteY5" fmla="*/ 111485 h 880606"/>
                <a:gd name="connsiteX0" fmla="*/ 26757 w 505322"/>
                <a:gd name="connsiteY0" fmla="*/ 111702 h 880823"/>
                <a:gd name="connsiteX1" fmla="*/ 407820 w 505322"/>
                <a:gd name="connsiteY1" fmla="*/ 57916 h 880823"/>
                <a:gd name="connsiteX2" fmla="*/ 505322 w 505322"/>
                <a:gd name="connsiteY2" fmla="*/ 880823 h 880823"/>
                <a:gd name="connsiteX3" fmla="*/ 394226 w 505322"/>
                <a:gd name="connsiteY3" fmla="*/ 880823 h 880823"/>
                <a:gd name="connsiteX4" fmla="*/ 71997 w 505322"/>
                <a:gd name="connsiteY4" fmla="*/ 459569 h 880823"/>
                <a:gd name="connsiteX5" fmla="*/ 26757 w 505322"/>
                <a:gd name="connsiteY5" fmla="*/ 111702 h 88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322" h="880823">
                  <a:moveTo>
                    <a:pt x="26757" y="111702"/>
                  </a:moveTo>
                  <a:cubicBezTo>
                    <a:pt x="82727" y="44760"/>
                    <a:pt x="328059" y="-70271"/>
                    <a:pt x="407820" y="57916"/>
                  </a:cubicBezTo>
                  <a:cubicBezTo>
                    <a:pt x="346768" y="311093"/>
                    <a:pt x="472821" y="606521"/>
                    <a:pt x="505322" y="880823"/>
                  </a:cubicBezTo>
                  <a:lnTo>
                    <a:pt x="394226" y="880823"/>
                  </a:lnTo>
                  <a:cubicBezTo>
                    <a:pt x="288828" y="738393"/>
                    <a:pt x="147217" y="644248"/>
                    <a:pt x="71997" y="459569"/>
                  </a:cubicBezTo>
                  <a:cubicBezTo>
                    <a:pt x="10752" y="331382"/>
                    <a:pt x="-29213" y="178644"/>
                    <a:pt x="26757" y="1117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  <p:sp>
          <p:nvSpPr>
            <p:cNvPr id="6" name="Freihandform 5"/>
            <p:cNvSpPr/>
            <p:nvPr/>
          </p:nvSpPr>
          <p:spPr>
            <a:xfrm rot="20918875">
              <a:off x="6296998" y="1424636"/>
              <a:ext cx="1497201" cy="741797"/>
            </a:xfrm>
            <a:custGeom>
              <a:avLst/>
              <a:gdLst>
                <a:gd name="connsiteX0" fmla="*/ 0 w 1962150"/>
                <a:gd name="connsiteY0" fmla="*/ 914400 h 1066800"/>
                <a:gd name="connsiteX1" fmla="*/ 666750 w 1962150"/>
                <a:gd name="connsiteY1" fmla="*/ 0 h 1066800"/>
                <a:gd name="connsiteX2" fmla="*/ 1962150 w 1962150"/>
                <a:gd name="connsiteY2" fmla="*/ 95250 h 1066800"/>
                <a:gd name="connsiteX3" fmla="*/ 1009650 w 1962150"/>
                <a:gd name="connsiteY3" fmla="*/ 1066800 h 1066800"/>
                <a:gd name="connsiteX4" fmla="*/ 0 w 1962150"/>
                <a:gd name="connsiteY4" fmla="*/ 914400 h 1066800"/>
                <a:gd name="connsiteX0" fmla="*/ 5533 w 1967683"/>
                <a:gd name="connsiteY0" fmla="*/ 991181 h 1143581"/>
                <a:gd name="connsiteX1" fmla="*/ 672283 w 1967683"/>
                <a:gd name="connsiteY1" fmla="*/ 76781 h 1143581"/>
                <a:gd name="connsiteX2" fmla="*/ 1967683 w 1967683"/>
                <a:gd name="connsiteY2" fmla="*/ 172031 h 1143581"/>
                <a:gd name="connsiteX3" fmla="*/ 1015183 w 1967683"/>
                <a:gd name="connsiteY3" fmla="*/ 1143581 h 1143581"/>
                <a:gd name="connsiteX4" fmla="*/ 5533 w 1967683"/>
                <a:gd name="connsiteY4" fmla="*/ 991181 h 1143581"/>
                <a:gd name="connsiteX0" fmla="*/ 28899 w 1991049"/>
                <a:gd name="connsiteY0" fmla="*/ 970921 h 1123321"/>
                <a:gd name="connsiteX1" fmla="*/ 695649 w 1991049"/>
                <a:gd name="connsiteY1" fmla="*/ 56521 h 1123321"/>
                <a:gd name="connsiteX2" fmla="*/ 1991049 w 1991049"/>
                <a:gd name="connsiteY2" fmla="*/ 151771 h 1123321"/>
                <a:gd name="connsiteX3" fmla="*/ 1038549 w 1991049"/>
                <a:gd name="connsiteY3" fmla="*/ 1123321 h 1123321"/>
                <a:gd name="connsiteX4" fmla="*/ 28899 w 1991049"/>
                <a:gd name="connsiteY4" fmla="*/ 970921 h 1123321"/>
                <a:gd name="connsiteX0" fmla="*/ 28899 w 1991049"/>
                <a:gd name="connsiteY0" fmla="*/ 970921 h 1235964"/>
                <a:gd name="connsiteX1" fmla="*/ 695649 w 1991049"/>
                <a:gd name="connsiteY1" fmla="*/ 56521 h 1235964"/>
                <a:gd name="connsiteX2" fmla="*/ 1991049 w 1991049"/>
                <a:gd name="connsiteY2" fmla="*/ 151771 h 1235964"/>
                <a:gd name="connsiteX3" fmla="*/ 1038549 w 1991049"/>
                <a:gd name="connsiteY3" fmla="*/ 1123321 h 1235964"/>
                <a:gd name="connsiteX4" fmla="*/ 28899 w 1991049"/>
                <a:gd name="connsiteY4" fmla="*/ 970921 h 1235964"/>
                <a:gd name="connsiteX0" fmla="*/ 28899 w 1991049"/>
                <a:gd name="connsiteY0" fmla="*/ 970921 h 1197933"/>
                <a:gd name="connsiteX1" fmla="*/ 695649 w 1991049"/>
                <a:gd name="connsiteY1" fmla="*/ 56521 h 1197933"/>
                <a:gd name="connsiteX2" fmla="*/ 1991049 w 1991049"/>
                <a:gd name="connsiteY2" fmla="*/ 151771 h 1197933"/>
                <a:gd name="connsiteX3" fmla="*/ 1038549 w 1991049"/>
                <a:gd name="connsiteY3" fmla="*/ 1123321 h 1197933"/>
                <a:gd name="connsiteX4" fmla="*/ 28899 w 1991049"/>
                <a:gd name="connsiteY4" fmla="*/ 970921 h 1197933"/>
                <a:gd name="connsiteX0" fmla="*/ 28899 w 1991049"/>
                <a:gd name="connsiteY0" fmla="*/ 970921 h 1202151"/>
                <a:gd name="connsiteX1" fmla="*/ 695649 w 1991049"/>
                <a:gd name="connsiteY1" fmla="*/ 56521 h 1202151"/>
                <a:gd name="connsiteX2" fmla="*/ 1991049 w 1991049"/>
                <a:gd name="connsiteY2" fmla="*/ 151771 h 1202151"/>
                <a:gd name="connsiteX3" fmla="*/ 1038549 w 1991049"/>
                <a:gd name="connsiteY3" fmla="*/ 1123321 h 1202151"/>
                <a:gd name="connsiteX4" fmla="*/ 28899 w 1991049"/>
                <a:gd name="connsiteY4" fmla="*/ 970921 h 120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049" h="1202151">
                  <a:moveTo>
                    <a:pt x="28899" y="970921"/>
                  </a:moveTo>
                  <a:cubicBezTo>
                    <a:pt x="-28251" y="793121"/>
                    <a:pt x="-79051" y="259721"/>
                    <a:pt x="695649" y="56521"/>
                  </a:cubicBezTo>
                  <a:cubicBezTo>
                    <a:pt x="1038433" y="-33389"/>
                    <a:pt x="1933899" y="-26029"/>
                    <a:pt x="1991049" y="151771"/>
                  </a:cubicBezTo>
                  <a:cubicBezTo>
                    <a:pt x="1673549" y="475621"/>
                    <a:pt x="1774961" y="715338"/>
                    <a:pt x="1038549" y="1123321"/>
                  </a:cubicBezTo>
                  <a:cubicBezTo>
                    <a:pt x="719347" y="1300163"/>
                    <a:pt x="86049" y="1148721"/>
                    <a:pt x="28899" y="9709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</p:grpSp>
      <p:sp>
        <p:nvSpPr>
          <p:cNvPr id="7" name="Rechteck 6"/>
          <p:cNvSpPr/>
          <p:nvPr/>
        </p:nvSpPr>
        <p:spPr>
          <a:xfrm>
            <a:off x="2934768" y="5281314"/>
            <a:ext cx="26370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/>
              <a:t>2. Umsetzung in Vektoren</a:t>
            </a:r>
          </a:p>
        </p:txBody>
      </p:sp>
      <p:sp>
        <p:nvSpPr>
          <p:cNvPr id="10" name="Rechteck 9"/>
          <p:cNvSpPr/>
          <p:nvPr/>
        </p:nvSpPr>
        <p:spPr>
          <a:xfrm>
            <a:off x="5576277" y="5278929"/>
            <a:ext cx="2520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/>
              <a:t>3. Glättung der Vektoren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5521994" y="2602519"/>
            <a:ext cx="2230664" cy="2374518"/>
            <a:chOff x="8344426" y="1424635"/>
            <a:chExt cx="3598726" cy="3830806"/>
          </a:xfrm>
          <a:solidFill>
            <a:schemeClr val="accent4"/>
          </a:solidFill>
        </p:grpSpPr>
        <p:sp>
          <p:nvSpPr>
            <p:cNvPr id="9" name="Freihandform 8"/>
            <p:cNvSpPr/>
            <p:nvPr/>
          </p:nvSpPr>
          <p:spPr>
            <a:xfrm>
              <a:off x="8344426" y="2345536"/>
              <a:ext cx="3598726" cy="2909905"/>
            </a:xfrm>
            <a:custGeom>
              <a:avLst/>
              <a:gdLst>
                <a:gd name="connsiteX0" fmla="*/ 957129 w 3307223"/>
                <a:gd name="connsiteY0" fmla="*/ 2905570 h 2948299"/>
                <a:gd name="connsiteX1" fmla="*/ 0 w 3307223"/>
                <a:gd name="connsiteY1" fmla="*/ 1828800 h 2948299"/>
                <a:gd name="connsiteX2" fmla="*/ 213645 w 3307223"/>
                <a:gd name="connsiteY2" fmla="*/ 136733 h 2948299"/>
                <a:gd name="connsiteX3" fmla="*/ 1034042 w 3307223"/>
                <a:gd name="connsiteY3" fmla="*/ 85458 h 2948299"/>
                <a:gd name="connsiteX4" fmla="*/ 1427148 w 3307223"/>
                <a:gd name="connsiteY4" fmla="*/ 196553 h 2948299"/>
                <a:gd name="connsiteX5" fmla="*/ 2350094 w 3307223"/>
                <a:gd name="connsiteY5" fmla="*/ 0 h 2948299"/>
                <a:gd name="connsiteX6" fmla="*/ 3307223 w 3307223"/>
                <a:gd name="connsiteY6" fmla="*/ 675118 h 2948299"/>
                <a:gd name="connsiteX7" fmla="*/ 2700472 w 3307223"/>
                <a:gd name="connsiteY7" fmla="*/ 2606467 h 2948299"/>
                <a:gd name="connsiteX8" fmla="*/ 2085174 w 3307223"/>
                <a:gd name="connsiteY8" fmla="*/ 2948299 h 2948299"/>
                <a:gd name="connsiteX9" fmla="*/ 1486969 w 3307223"/>
                <a:gd name="connsiteY9" fmla="*/ 2811566 h 2948299"/>
                <a:gd name="connsiteX10" fmla="*/ 957129 w 3307223"/>
                <a:gd name="connsiteY10" fmla="*/ 2905570 h 2948299"/>
                <a:gd name="connsiteX0" fmla="*/ 1000289 w 3350383"/>
                <a:gd name="connsiteY0" fmla="*/ 2905570 h 2948299"/>
                <a:gd name="connsiteX1" fmla="*/ 43160 w 3350383"/>
                <a:gd name="connsiteY1" fmla="*/ 1828800 h 2948299"/>
                <a:gd name="connsiteX2" fmla="*/ 256805 w 3350383"/>
                <a:gd name="connsiteY2" fmla="*/ 136733 h 2948299"/>
                <a:gd name="connsiteX3" fmla="*/ 1077202 w 3350383"/>
                <a:gd name="connsiteY3" fmla="*/ 85458 h 2948299"/>
                <a:gd name="connsiteX4" fmla="*/ 1470308 w 3350383"/>
                <a:gd name="connsiteY4" fmla="*/ 196553 h 2948299"/>
                <a:gd name="connsiteX5" fmla="*/ 2393254 w 3350383"/>
                <a:gd name="connsiteY5" fmla="*/ 0 h 2948299"/>
                <a:gd name="connsiteX6" fmla="*/ 3350383 w 3350383"/>
                <a:gd name="connsiteY6" fmla="*/ 675118 h 2948299"/>
                <a:gd name="connsiteX7" fmla="*/ 2743632 w 3350383"/>
                <a:gd name="connsiteY7" fmla="*/ 2606467 h 2948299"/>
                <a:gd name="connsiteX8" fmla="*/ 2128334 w 3350383"/>
                <a:gd name="connsiteY8" fmla="*/ 2948299 h 2948299"/>
                <a:gd name="connsiteX9" fmla="*/ 1530129 w 3350383"/>
                <a:gd name="connsiteY9" fmla="*/ 2811566 h 2948299"/>
                <a:gd name="connsiteX10" fmla="*/ 1000289 w 3350383"/>
                <a:gd name="connsiteY10" fmla="*/ 2905570 h 2948299"/>
                <a:gd name="connsiteX0" fmla="*/ 1088816 w 3438910"/>
                <a:gd name="connsiteY0" fmla="*/ 2905570 h 2948299"/>
                <a:gd name="connsiteX1" fmla="*/ 131687 w 3438910"/>
                <a:gd name="connsiteY1" fmla="*/ 1828800 h 2948299"/>
                <a:gd name="connsiteX2" fmla="*/ 345332 w 3438910"/>
                <a:gd name="connsiteY2" fmla="*/ 136733 h 2948299"/>
                <a:gd name="connsiteX3" fmla="*/ 1165729 w 3438910"/>
                <a:gd name="connsiteY3" fmla="*/ 85458 h 2948299"/>
                <a:gd name="connsiteX4" fmla="*/ 1558835 w 3438910"/>
                <a:gd name="connsiteY4" fmla="*/ 196553 h 2948299"/>
                <a:gd name="connsiteX5" fmla="*/ 2481781 w 3438910"/>
                <a:gd name="connsiteY5" fmla="*/ 0 h 2948299"/>
                <a:gd name="connsiteX6" fmla="*/ 3438910 w 3438910"/>
                <a:gd name="connsiteY6" fmla="*/ 675118 h 2948299"/>
                <a:gd name="connsiteX7" fmla="*/ 2832159 w 3438910"/>
                <a:gd name="connsiteY7" fmla="*/ 2606467 h 2948299"/>
                <a:gd name="connsiteX8" fmla="*/ 2216861 w 3438910"/>
                <a:gd name="connsiteY8" fmla="*/ 2948299 h 2948299"/>
                <a:gd name="connsiteX9" fmla="*/ 1618656 w 3438910"/>
                <a:gd name="connsiteY9" fmla="*/ 2811566 h 2948299"/>
                <a:gd name="connsiteX10" fmla="*/ 1088816 w 3438910"/>
                <a:gd name="connsiteY10" fmla="*/ 2905570 h 2948299"/>
                <a:gd name="connsiteX0" fmla="*/ 1100891 w 3450985"/>
                <a:gd name="connsiteY0" fmla="*/ 2905570 h 2948299"/>
                <a:gd name="connsiteX1" fmla="*/ 143762 w 3450985"/>
                <a:gd name="connsiteY1" fmla="*/ 1828800 h 2948299"/>
                <a:gd name="connsiteX2" fmla="*/ 357407 w 3450985"/>
                <a:gd name="connsiteY2" fmla="*/ 136733 h 2948299"/>
                <a:gd name="connsiteX3" fmla="*/ 1177804 w 3450985"/>
                <a:gd name="connsiteY3" fmla="*/ 85458 h 2948299"/>
                <a:gd name="connsiteX4" fmla="*/ 1570910 w 3450985"/>
                <a:gd name="connsiteY4" fmla="*/ 196553 h 2948299"/>
                <a:gd name="connsiteX5" fmla="*/ 2493856 w 3450985"/>
                <a:gd name="connsiteY5" fmla="*/ 0 h 2948299"/>
                <a:gd name="connsiteX6" fmla="*/ 3450985 w 3450985"/>
                <a:gd name="connsiteY6" fmla="*/ 675118 h 2948299"/>
                <a:gd name="connsiteX7" fmla="*/ 2844234 w 3450985"/>
                <a:gd name="connsiteY7" fmla="*/ 2606467 h 2948299"/>
                <a:gd name="connsiteX8" fmla="*/ 2228936 w 3450985"/>
                <a:gd name="connsiteY8" fmla="*/ 2948299 h 2948299"/>
                <a:gd name="connsiteX9" fmla="*/ 1630731 w 3450985"/>
                <a:gd name="connsiteY9" fmla="*/ 2811566 h 2948299"/>
                <a:gd name="connsiteX10" fmla="*/ 1100891 w 3450985"/>
                <a:gd name="connsiteY10" fmla="*/ 2905570 h 2948299"/>
                <a:gd name="connsiteX0" fmla="*/ 1135667 w 3485761"/>
                <a:gd name="connsiteY0" fmla="*/ 2905570 h 2948299"/>
                <a:gd name="connsiteX1" fmla="*/ 178538 w 3485761"/>
                <a:gd name="connsiteY1" fmla="*/ 1828800 h 2948299"/>
                <a:gd name="connsiteX2" fmla="*/ 392183 w 3485761"/>
                <a:gd name="connsiteY2" fmla="*/ 136733 h 2948299"/>
                <a:gd name="connsiteX3" fmla="*/ 1212580 w 3485761"/>
                <a:gd name="connsiteY3" fmla="*/ 85458 h 2948299"/>
                <a:gd name="connsiteX4" fmla="*/ 1605686 w 3485761"/>
                <a:gd name="connsiteY4" fmla="*/ 196553 h 2948299"/>
                <a:gd name="connsiteX5" fmla="*/ 2528632 w 3485761"/>
                <a:gd name="connsiteY5" fmla="*/ 0 h 2948299"/>
                <a:gd name="connsiteX6" fmla="*/ 3485761 w 3485761"/>
                <a:gd name="connsiteY6" fmla="*/ 675118 h 2948299"/>
                <a:gd name="connsiteX7" fmla="*/ 2879010 w 3485761"/>
                <a:gd name="connsiteY7" fmla="*/ 2606467 h 2948299"/>
                <a:gd name="connsiteX8" fmla="*/ 2263712 w 3485761"/>
                <a:gd name="connsiteY8" fmla="*/ 2948299 h 2948299"/>
                <a:gd name="connsiteX9" fmla="*/ 1665507 w 3485761"/>
                <a:gd name="connsiteY9" fmla="*/ 2811566 h 2948299"/>
                <a:gd name="connsiteX10" fmla="*/ 1135667 w 3485761"/>
                <a:gd name="connsiteY10" fmla="*/ 2905570 h 2948299"/>
                <a:gd name="connsiteX0" fmla="*/ 1160228 w 3510322"/>
                <a:gd name="connsiteY0" fmla="*/ 2905570 h 2948299"/>
                <a:gd name="connsiteX1" fmla="*/ 203099 w 3510322"/>
                <a:gd name="connsiteY1" fmla="*/ 1828800 h 2948299"/>
                <a:gd name="connsiteX2" fmla="*/ 416744 w 3510322"/>
                <a:gd name="connsiteY2" fmla="*/ 136733 h 2948299"/>
                <a:gd name="connsiteX3" fmla="*/ 1237141 w 3510322"/>
                <a:gd name="connsiteY3" fmla="*/ 85458 h 2948299"/>
                <a:gd name="connsiteX4" fmla="*/ 1630247 w 3510322"/>
                <a:gd name="connsiteY4" fmla="*/ 196553 h 2948299"/>
                <a:gd name="connsiteX5" fmla="*/ 2553193 w 3510322"/>
                <a:gd name="connsiteY5" fmla="*/ 0 h 2948299"/>
                <a:gd name="connsiteX6" fmla="*/ 3510322 w 3510322"/>
                <a:gd name="connsiteY6" fmla="*/ 675118 h 2948299"/>
                <a:gd name="connsiteX7" fmla="*/ 2903571 w 3510322"/>
                <a:gd name="connsiteY7" fmla="*/ 2606467 h 2948299"/>
                <a:gd name="connsiteX8" fmla="*/ 2288273 w 3510322"/>
                <a:gd name="connsiteY8" fmla="*/ 2948299 h 2948299"/>
                <a:gd name="connsiteX9" fmla="*/ 1690068 w 3510322"/>
                <a:gd name="connsiteY9" fmla="*/ 2811566 h 2948299"/>
                <a:gd name="connsiteX10" fmla="*/ 1160228 w 3510322"/>
                <a:gd name="connsiteY10" fmla="*/ 2905570 h 2948299"/>
                <a:gd name="connsiteX0" fmla="*/ 1099799 w 3449893"/>
                <a:gd name="connsiteY0" fmla="*/ 2905570 h 2948299"/>
                <a:gd name="connsiteX1" fmla="*/ 142670 w 3449893"/>
                <a:gd name="connsiteY1" fmla="*/ 1828800 h 2948299"/>
                <a:gd name="connsiteX2" fmla="*/ 356315 w 3449893"/>
                <a:gd name="connsiteY2" fmla="*/ 136733 h 2948299"/>
                <a:gd name="connsiteX3" fmla="*/ 1176712 w 3449893"/>
                <a:gd name="connsiteY3" fmla="*/ 85458 h 2948299"/>
                <a:gd name="connsiteX4" fmla="*/ 1569818 w 3449893"/>
                <a:gd name="connsiteY4" fmla="*/ 196553 h 2948299"/>
                <a:gd name="connsiteX5" fmla="*/ 2492764 w 3449893"/>
                <a:gd name="connsiteY5" fmla="*/ 0 h 2948299"/>
                <a:gd name="connsiteX6" fmla="*/ 3449893 w 3449893"/>
                <a:gd name="connsiteY6" fmla="*/ 675118 h 2948299"/>
                <a:gd name="connsiteX7" fmla="*/ 2843142 w 3449893"/>
                <a:gd name="connsiteY7" fmla="*/ 2606467 h 2948299"/>
                <a:gd name="connsiteX8" fmla="*/ 2227844 w 3449893"/>
                <a:gd name="connsiteY8" fmla="*/ 2948299 h 2948299"/>
                <a:gd name="connsiteX9" fmla="*/ 1629639 w 3449893"/>
                <a:gd name="connsiteY9" fmla="*/ 2811566 h 2948299"/>
                <a:gd name="connsiteX10" fmla="*/ 1099799 w 3449893"/>
                <a:gd name="connsiteY10" fmla="*/ 2905570 h 2948299"/>
                <a:gd name="connsiteX0" fmla="*/ 1111106 w 3461200"/>
                <a:gd name="connsiteY0" fmla="*/ 2905570 h 2948299"/>
                <a:gd name="connsiteX1" fmla="*/ 153977 w 3461200"/>
                <a:gd name="connsiteY1" fmla="*/ 1828800 h 2948299"/>
                <a:gd name="connsiteX2" fmla="*/ 367622 w 3461200"/>
                <a:gd name="connsiteY2" fmla="*/ 136733 h 2948299"/>
                <a:gd name="connsiteX3" fmla="*/ 1188019 w 3461200"/>
                <a:gd name="connsiteY3" fmla="*/ 85458 h 2948299"/>
                <a:gd name="connsiteX4" fmla="*/ 1581125 w 3461200"/>
                <a:gd name="connsiteY4" fmla="*/ 196553 h 2948299"/>
                <a:gd name="connsiteX5" fmla="*/ 2504071 w 3461200"/>
                <a:gd name="connsiteY5" fmla="*/ 0 h 2948299"/>
                <a:gd name="connsiteX6" fmla="*/ 3461200 w 3461200"/>
                <a:gd name="connsiteY6" fmla="*/ 675118 h 2948299"/>
                <a:gd name="connsiteX7" fmla="*/ 2854449 w 3461200"/>
                <a:gd name="connsiteY7" fmla="*/ 2606467 h 2948299"/>
                <a:gd name="connsiteX8" fmla="*/ 2239151 w 3461200"/>
                <a:gd name="connsiteY8" fmla="*/ 2948299 h 2948299"/>
                <a:gd name="connsiteX9" fmla="*/ 1640946 w 3461200"/>
                <a:gd name="connsiteY9" fmla="*/ 2811566 h 2948299"/>
                <a:gd name="connsiteX10" fmla="*/ 1111106 w 3461200"/>
                <a:gd name="connsiteY10" fmla="*/ 2905570 h 2948299"/>
                <a:gd name="connsiteX0" fmla="*/ 1125425 w 3475519"/>
                <a:gd name="connsiteY0" fmla="*/ 2915307 h 2958036"/>
                <a:gd name="connsiteX1" fmla="*/ 168296 w 3475519"/>
                <a:gd name="connsiteY1" fmla="*/ 1838537 h 2958036"/>
                <a:gd name="connsiteX2" fmla="*/ 381941 w 3475519"/>
                <a:gd name="connsiteY2" fmla="*/ 146470 h 2958036"/>
                <a:gd name="connsiteX3" fmla="*/ 1202338 w 3475519"/>
                <a:gd name="connsiteY3" fmla="*/ 95195 h 2958036"/>
                <a:gd name="connsiteX4" fmla="*/ 1595444 w 3475519"/>
                <a:gd name="connsiteY4" fmla="*/ 206290 h 2958036"/>
                <a:gd name="connsiteX5" fmla="*/ 2518390 w 3475519"/>
                <a:gd name="connsiteY5" fmla="*/ 9737 h 2958036"/>
                <a:gd name="connsiteX6" fmla="*/ 3475519 w 3475519"/>
                <a:gd name="connsiteY6" fmla="*/ 684855 h 2958036"/>
                <a:gd name="connsiteX7" fmla="*/ 2868768 w 3475519"/>
                <a:gd name="connsiteY7" fmla="*/ 2616204 h 2958036"/>
                <a:gd name="connsiteX8" fmla="*/ 2253470 w 3475519"/>
                <a:gd name="connsiteY8" fmla="*/ 2958036 h 2958036"/>
                <a:gd name="connsiteX9" fmla="*/ 1655265 w 3475519"/>
                <a:gd name="connsiteY9" fmla="*/ 2821303 h 2958036"/>
                <a:gd name="connsiteX10" fmla="*/ 1125425 w 3475519"/>
                <a:gd name="connsiteY10" fmla="*/ 2915307 h 2958036"/>
                <a:gd name="connsiteX0" fmla="*/ 1190687 w 3540781"/>
                <a:gd name="connsiteY0" fmla="*/ 2915307 h 2958036"/>
                <a:gd name="connsiteX1" fmla="*/ 233558 w 3540781"/>
                <a:gd name="connsiteY1" fmla="*/ 1838537 h 2958036"/>
                <a:gd name="connsiteX2" fmla="*/ 447203 w 3540781"/>
                <a:gd name="connsiteY2" fmla="*/ 146470 h 2958036"/>
                <a:gd name="connsiteX3" fmla="*/ 1267600 w 3540781"/>
                <a:gd name="connsiteY3" fmla="*/ 95195 h 2958036"/>
                <a:gd name="connsiteX4" fmla="*/ 1660706 w 3540781"/>
                <a:gd name="connsiteY4" fmla="*/ 206290 h 2958036"/>
                <a:gd name="connsiteX5" fmla="*/ 2583652 w 3540781"/>
                <a:gd name="connsiteY5" fmla="*/ 9737 h 2958036"/>
                <a:gd name="connsiteX6" fmla="*/ 3540781 w 3540781"/>
                <a:gd name="connsiteY6" fmla="*/ 684855 h 2958036"/>
                <a:gd name="connsiteX7" fmla="*/ 2934030 w 3540781"/>
                <a:gd name="connsiteY7" fmla="*/ 2616204 h 2958036"/>
                <a:gd name="connsiteX8" fmla="*/ 2318732 w 3540781"/>
                <a:gd name="connsiteY8" fmla="*/ 2958036 h 2958036"/>
                <a:gd name="connsiteX9" fmla="*/ 1720527 w 3540781"/>
                <a:gd name="connsiteY9" fmla="*/ 2821303 h 2958036"/>
                <a:gd name="connsiteX10" fmla="*/ 1190687 w 3540781"/>
                <a:gd name="connsiteY10" fmla="*/ 2915307 h 2958036"/>
                <a:gd name="connsiteX0" fmla="*/ 1150821 w 3500915"/>
                <a:gd name="connsiteY0" fmla="*/ 2922858 h 2965587"/>
                <a:gd name="connsiteX1" fmla="*/ 193692 w 3500915"/>
                <a:gd name="connsiteY1" fmla="*/ 1846088 h 2965587"/>
                <a:gd name="connsiteX2" fmla="*/ 407337 w 3500915"/>
                <a:gd name="connsiteY2" fmla="*/ 154021 h 2965587"/>
                <a:gd name="connsiteX3" fmla="*/ 1227734 w 3500915"/>
                <a:gd name="connsiteY3" fmla="*/ 102746 h 2965587"/>
                <a:gd name="connsiteX4" fmla="*/ 1620840 w 3500915"/>
                <a:gd name="connsiteY4" fmla="*/ 213841 h 2965587"/>
                <a:gd name="connsiteX5" fmla="*/ 2543786 w 3500915"/>
                <a:gd name="connsiteY5" fmla="*/ 17288 h 2965587"/>
                <a:gd name="connsiteX6" fmla="*/ 3500915 w 3500915"/>
                <a:gd name="connsiteY6" fmla="*/ 692406 h 2965587"/>
                <a:gd name="connsiteX7" fmla="*/ 2894164 w 3500915"/>
                <a:gd name="connsiteY7" fmla="*/ 2623755 h 2965587"/>
                <a:gd name="connsiteX8" fmla="*/ 2278866 w 3500915"/>
                <a:gd name="connsiteY8" fmla="*/ 2965587 h 2965587"/>
                <a:gd name="connsiteX9" fmla="*/ 1680661 w 3500915"/>
                <a:gd name="connsiteY9" fmla="*/ 2828854 h 2965587"/>
                <a:gd name="connsiteX10" fmla="*/ 1150821 w 3500915"/>
                <a:gd name="connsiteY10" fmla="*/ 2922858 h 2965587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15"/>
                <a:gd name="connsiteY0" fmla="*/ 2946509 h 2989238"/>
                <a:gd name="connsiteX1" fmla="*/ 193692 w 3500915"/>
                <a:gd name="connsiteY1" fmla="*/ 1869739 h 2989238"/>
                <a:gd name="connsiteX2" fmla="*/ 407337 w 3500915"/>
                <a:gd name="connsiteY2" fmla="*/ 177672 h 2989238"/>
                <a:gd name="connsiteX3" fmla="*/ 1227734 w 3500915"/>
                <a:gd name="connsiteY3" fmla="*/ 126397 h 2989238"/>
                <a:gd name="connsiteX4" fmla="*/ 1620840 w 3500915"/>
                <a:gd name="connsiteY4" fmla="*/ 237492 h 2989238"/>
                <a:gd name="connsiteX5" fmla="*/ 2543786 w 3500915"/>
                <a:gd name="connsiteY5" fmla="*/ 40939 h 2989238"/>
                <a:gd name="connsiteX6" fmla="*/ 3500915 w 3500915"/>
                <a:gd name="connsiteY6" fmla="*/ 716057 h 2989238"/>
                <a:gd name="connsiteX7" fmla="*/ 2894164 w 3500915"/>
                <a:gd name="connsiteY7" fmla="*/ 2647406 h 2989238"/>
                <a:gd name="connsiteX8" fmla="*/ 2278866 w 3500915"/>
                <a:gd name="connsiteY8" fmla="*/ 2989238 h 2989238"/>
                <a:gd name="connsiteX9" fmla="*/ 1680661 w 3500915"/>
                <a:gd name="connsiteY9" fmla="*/ 2852505 h 2989238"/>
                <a:gd name="connsiteX10" fmla="*/ 1150821 w 3500915"/>
                <a:gd name="connsiteY10" fmla="*/ 2946509 h 2989238"/>
                <a:gd name="connsiteX0" fmla="*/ 1150821 w 3500921"/>
                <a:gd name="connsiteY0" fmla="*/ 2946509 h 2989238"/>
                <a:gd name="connsiteX1" fmla="*/ 193692 w 3500921"/>
                <a:gd name="connsiteY1" fmla="*/ 1869739 h 2989238"/>
                <a:gd name="connsiteX2" fmla="*/ 407337 w 3500921"/>
                <a:gd name="connsiteY2" fmla="*/ 177672 h 2989238"/>
                <a:gd name="connsiteX3" fmla="*/ 1227734 w 3500921"/>
                <a:gd name="connsiteY3" fmla="*/ 126397 h 2989238"/>
                <a:gd name="connsiteX4" fmla="*/ 1620840 w 3500921"/>
                <a:gd name="connsiteY4" fmla="*/ 237492 h 2989238"/>
                <a:gd name="connsiteX5" fmla="*/ 2543786 w 3500921"/>
                <a:gd name="connsiteY5" fmla="*/ 40939 h 2989238"/>
                <a:gd name="connsiteX6" fmla="*/ 3500915 w 3500921"/>
                <a:gd name="connsiteY6" fmla="*/ 716057 h 2989238"/>
                <a:gd name="connsiteX7" fmla="*/ 2894164 w 3500921"/>
                <a:gd name="connsiteY7" fmla="*/ 2647406 h 2989238"/>
                <a:gd name="connsiteX8" fmla="*/ 2278866 w 3500921"/>
                <a:gd name="connsiteY8" fmla="*/ 2989238 h 2989238"/>
                <a:gd name="connsiteX9" fmla="*/ 1680661 w 3500921"/>
                <a:gd name="connsiteY9" fmla="*/ 2852505 h 2989238"/>
                <a:gd name="connsiteX10" fmla="*/ 1150821 w 3500921"/>
                <a:gd name="connsiteY10" fmla="*/ 2946509 h 2989238"/>
                <a:gd name="connsiteX0" fmla="*/ 1150821 w 3579059"/>
                <a:gd name="connsiteY0" fmla="*/ 2946509 h 2989238"/>
                <a:gd name="connsiteX1" fmla="*/ 193692 w 3579059"/>
                <a:gd name="connsiteY1" fmla="*/ 1869739 h 2989238"/>
                <a:gd name="connsiteX2" fmla="*/ 407337 w 3579059"/>
                <a:gd name="connsiteY2" fmla="*/ 177672 h 2989238"/>
                <a:gd name="connsiteX3" fmla="*/ 1227734 w 3579059"/>
                <a:gd name="connsiteY3" fmla="*/ 126397 h 2989238"/>
                <a:gd name="connsiteX4" fmla="*/ 1620840 w 3579059"/>
                <a:gd name="connsiteY4" fmla="*/ 237492 h 2989238"/>
                <a:gd name="connsiteX5" fmla="*/ 2543786 w 3579059"/>
                <a:gd name="connsiteY5" fmla="*/ 40939 h 2989238"/>
                <a:gd name="connsiteX6" fmla="*/ 3500915 w 3579059"/>
                <a:gd name="connsiteY6" fmla="*/ 716057 h 2989238"/>
                <a:gd name="connsiteX7" fmla="*/ 2894164 w 3579059"/>
                <a:gd name="connsiteY7" fmla="*/ 2647406 h 2989238"/>
                <a:gd name="connsiteX8" fmla="*/ 2278866 w 3579059"/>
                <a:gd name="connsiteY8" fmla="*/ 2989238 h 2989238"/>
                <a:gd name="connsiteX9" fmla="*/ 1680661 w 3579059"/>
                <a:gd name="connsiteY9" fmla="*/ 2852505 h 2989238"/>
                <a:gd name="connsiteX10" fmla="*/ 1150821 w 3579059"/>
                <a:gd name="connsiteY10" fmla="*/ 2946509 h 2989238"/>
                <a:gd name="connsiteX0" fmla="*/ 1150821 w 3621694"/>
                <a:gd name="connsiteY0" fmla="*/ 2946509 h 2989238"/>
                <a:gd name="connsiteX1" fmla="*/ 193692 w 3621694"/>
                <a:gd name="connsiteY1" fmla="*/ 1869739 h 2989238"/>
                <a:gd name="connsiteX2" fmla="*/ 407337 w 3621694"/>
                <a:gd name="connsiteY2" fmla="*/ 177672 h 2989238"/>
                <a:gd name="connsiteX3" fmla="*/ 1227734 w 3621694"/>
                <a:gd name="connsiteY3" fmla="*/ 126397 h 2989238"/>
                <a:gd name="connsiteX4" fmla="*/ 1620840 w 3621694"/>
                <a:gd name="connsiteY4" fmla="*/ 237492 h 2989238"/>
                <a:gd name="connsiteX5" fmla="*/ 2543786 w 3621694"/>
                <a:gd name="connsiteY5" fmla="*/ 40939 h 2989238"/>
                <a:gd name="connsiteX6" fmla="*/ 3500915 w 3621694"/>
                <a:gd name="connsiteY6" fmla="*/ 716057 h 2989238"/>
                <a:gd name="connsiteX7" fmla="*/ 2894164 w 3621694"/>
                <a:gd name="connsiteY7" fmla="*/ 2647406 h 2989238"/>
                <a:gd name="connsiteX8" fmla="*/ 2278866 w 3621694"/>
                <a:gd name="connsiteY8" fmla="*/ 2989238 h 2989238"/>
                <a:gd name="connsiteX9" fmla="*/ 1680661 w 3621694"/>
                <a:gd name="connsiteY9" fmla="*/ 2852505 h 2989238"/>
                <a:gd name="connsiteX10" fmla="*/ 1150821 w 3621694"/>
                <a:gd name="connsiteY10" fmla="*/ 2946509 h 2989238"/>
                <a:gd name="connsiteX0" fmla="*/ 1150821 w 3599111"/>
                <a:gd name="connsiteY0" fmla="*/ 2946509 h 2989238"/>
                <a:gd name="connsiteX1" fmla="*/ 193692 w 3599111"/>
                <a:gd name="connsiteY1" fmla="*/ 1869739 h 2989238"/>
                <a:gd name="connsiteX2" fmla="*/ 407337 w 3599111"/>
                <a:gd name="connsiteY2" fmla="*/ 177672 h 2989238"/>
                <a:gd name="connsiteX3" fmla="*/ 1227734 w 3599111"/>
                <a:gd name="connsiteY3" fmla="*/ 126397 h 2989238"/>
                <a:gd name="connsiteX4" fmla="*/ 1620840 w 3599111"/>
                <a:gd name="connsiteY4" fmla="*/ 237492 h 2989238"/>
                <a:gd name="connsiteX5" fmla="*/ 2543786 w 3599111"/>
                <a:gd name="connsiteY5" fmla="*/ 40939 h 2989238"/>
                <a:gd name="connsiteX6" fmla="*/ 3500915 w 3599111"/>
                <a:gd name="connsiteY6" fmla="*/ 716057 h 2989238"/>
                <a:gd name="connsiteX7" fmla="*/ 2894164 w 3599111"/>
                <a:gd name="connsiteY7" fmla="*/ 2647406 h 2989238"/>
                <a:gd name="connsiteX8" fmla="*/ 2278866 w 3599111"/>
                <a:gd name="connsiteY8" fmla="*/ 2989238 h 2989238"/>
                <a:gd name="connsiteX9" fmla="*/ 1680661 w 3599111"/>
                <a:gd name="connsiteY9" fmla="*/ 2852505 h 2989238"/>
                <a:gd name="connsiteX10" fmla="*/ 1150821 w 3599111"/>
                <a:gd name="connsiteY10" fmla="*/ 2946509 h 2989238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50821 w 3599111"/>
                <a:gd name="connsiteY0" fmla="*/ 2946509 h 3000053"/>
                <a:gd name="connsiteX1" fmla="*/ 193692 w 3599111"/>
                <a:gd name="connsiteY1" fmla="*/ 1869739 h 3000053"/>
                <a:gd name="connsiteX2" fmla="*/ 407337 w 3599111"/>
                <a:gd name="connsiteY2" fmla="*/ 177672 h 3000053"/>
                <a:gd name="connsiteX3" fmla="*/ 1227734 w 3599111"/>
                <a:gd name="connsiteY3" fmla="*/ 126397 h 3000053"/>
                <a:gd name="connsiteX4" fmla="*/ 1620840 w 3599111"/>
                <a:gd name="connsiteY4" fmla="*/ 237492 h 3000053"/>
                <a:gd name="connsiteX5" fmla="*/ 2543786 w 3599111"/>
                <a:gd name="connsiteY5" fmla="*/ 40939 h 3000053"/>
                <a:gd name="connsiteX6" fmla="*/ 3500915 w 3599111"/>
                <a:gd name="connsiteY6" fmla="*/ 716057 h 3000053"/>
                <a:gd name="connsiteX7" fmla="*/ 2894164 w 3599111"/>
                <a:gd name="connsiteY7" fmla="*/ 2647406 h 3000053"/>
                <a:gd name="connsiteX8" fmla="*/ 2278866 w 3599111"/>
                <a:gd name="connsiteY8" fmla="*/ 2989238 h 3000053"/>
                <a:gd name="connsiteX9" fmla="*/ 1680661 w 3599111"/>
                <a:gd name="connsiteY9" fmla="*/ 2852505 h 3000053"/>
                <a:gd name="connsiteX10" fmla="*/ 1150821 w 3599111"/>
                <a:gd name="connsiteY10" fmla="*/ 2946509 h 3000053"/>
                <a:gd name="connsiteX0" fmla="*/ 1150821 w 3599111"/>
                <a:gd name="connsiteY0" fmla="*/ 2946509 h 2997195"/>
                <a:gd name="connsiteX1" fmla="*/ 193692 w 3599111"/>
                <a:gd name="connsiteY1" fmla="*/ 1869739 h 2997195"/>
                <a:gd name="connsiteX2" fmla="*/ 407337 w 3599111"/>
                <a:gd name="connsiteY2" fmla="*/ 177672 h 2997195"/>
                <a:gd name="connsiteX3" fmla="*/ 1227734 w 3599111"/>
                <a:gd name="connsiteY3" fmla="*/ 126397 h 2997195"/>
                <a:gd name="connsiteX4" fmla="*/ 1620840 w 3599111"/>
                <a:gd name="connsiteY4" fmla="*/ 237492 h 2997195"/>
                <a:gd name="connsiteX5" fmla="*/ 2543786 w 3599111"/>
                <a:gd name="connsiteY5" fmla="*/ 40939 h 2997195"/>
                <a:gd name="connsiteX6" fmla="*/ 3500915 w 3599111"/>
                <a:gd name="connsiteY6" fmla="*/ 716057 h 2997195"/>
                <a:gd name="connsiteX7" fmla="*/ 2894164 w 3599111"/>
                <a:gd name="connsiteY7" fmla="*/ 2647406 h 2997195"/>
                <a:gd name="connsiteX8" fmla="*/ 2278866 w 3599111"/>
                <a:gd name="connsiteY8" fmla="*/ 2989238 h 2997195"/>
                <a:gd name="connsiteX9" fmla="*/ 1680661 w 3599111"/>
                <a:gd name="connsiteY9" fmla="*/ 2852505 h 2997195"/>
                <a:gd name="connsiteX10" fmla="*/ 1150821 w 3599111"/>
                <a:gd name="connsiteY10" fmla="*/ 2946509 h 2997195"/>
                <a:gd name="connsiteX0" fmla="*/ 1115047 w 3563337"/>
                <a:gd name="connsiteY0" fmla="*/ 2933736 h 2986103"/>
                <a:gd name="connsiteX1" fmla="*/ 140827 w 3563337"/>
                <a:gd name="connsiteY1" fmla="*/ 1874058 h 2986103"/>
                <a:gd name="connsiteX2" fmla="*/ 371563 w 3563337"/>
                <a:gd name="connsiteY2" fmla="*/ 164899 h 2986103"/>
                <a:gd name="connsiteX3" fmla="*/ 1191960 w 3563337"/>
                <a:gd name="connsiteY3" fmla="*/ 113624 h 2986103"/>
                <a:gd name="connsiteX4" fmla="*/ 1585066 w 3563337"/>
                <a:gd name="connsiteY4" fmla="*/ 224719 h 2986103"/>
                <a:gd name="connsiteX5" fmla="*/ 2508012 w 3563337"/>
                <a:gd name="connsiteY5" fmla="*/ 28166 h 2986103"/>
                <a:gd name="connsiteX6" fmla="*/ 3465141 w 3563337"/>
                <a:gd name="connsiteY6" fmla="*/ 703284 h 2986103"/>
                <a:gd name="connsiteX7" fmla="*/ 2858390 w 3563337"/>
                <a:gd name="connsiteY7" fmla="*/ 2634633 h 2986103"/>
                <a:gd name="connsiteX8" fmla="*/ 2243092 w 3563337"/>
                <a:gd name="connsiteY8" fmla="*/ 2976465 h 2986103"/>
                <a:gd name="connsiteX9" fmla="*/ 1644887 w 3563337"/>
                <a:gd name="connsiteY9" fmla="*/ 2839732 h 2986103"/>
                <a:gd name="connsiteX10" fmla="*/ 1115047 w 3563337"/>
                <a:gd name="connsiteY10" fmla="*/ 2933736 h 2986103"/>
                <a:gd name="connsiteX0" fmla="*/ 1115047 w 3563337"/>
                <a:gd name="connsiteY0" fmla="*/ 2933736 h 2984422"/>
                <a:gd name="connsiteX1" fmla="*/ 140827 w 3563337"/>
                <a:gd name="connsiteY1" fmla="*/ 1874058 h 2984422"/>
                <a:gd name="connsiteX2" fmla="*/ 371563 w 3563337"/>
                <a:gd name="connsiteY2" fmla="*/ 164899 h 2984422"/>
                <a:gd name="connsiteX3" fmla="*/ 1191960 w 3563337"/>
                <a:gd name="connsiteY3" fmla="*/ 113624 h 2984422"/>
                <a:gd name="connsiteX4" fmla="*/ 1585066 w 3563337"/>
                <a:gd name="connsiteY4" fmla="*/ 224719 h 2984422"/>
                <a:gd name="connsiteX5" fmla="*/ 2508012 w 3563337"/>
                <a:gd name="connsiteY5" fmla="*/ 28166 h 2984422"/>
                <a:gd name="connsiteX6" fmla="*/ 3465141 w 3563337"/>
                <a:gd name="connsiteY6" fmla="*/ 703284 h 2984422"/>
                <a:gd name="connsiteX7" fmla="*/ 2858390 w 3563337"/>
                <a:gd name="connsiteY7" fmla="*/ 2634633 h 2984422"/>
                <a:gd name="connsiteX8" fmla="*/ 2243092 w 3563337"/>
                <a:gd name="connsiteY8" fmla="*/ 2976465 h 2984422"/>
                <a:gd name="connsiteX9" fmla="*/ 1644887 w 3563337"/>
                <a:gd name="connsiteY9" fmla="*/ 2839732 h 2984422"/>
                <a:gd name="connsiteX10" fmla="*/ 1115047 w 3563337"/>
                <a:gd name="connsiteY10" fmla="*/ 2933736 h 2984422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40284 w 3588574"/>
                <a:gd name="connsiteY0" fmla="*/ 2926552 h 2977238"/>
                <a:gd name="connsiteX1" fmla="*/ 166064 w 3588574"/>
                <a:gd name="connsiteY1" fmla="*/ 1866874 h 2977238"/>
                <a:gd name="connsiteX2" fmla="*/ 396800 w 3588574"/>
                <a:gd name="connsiteY2" fmla="*/ 157715 h 2977238"/>
                <a:gd name="connsiteX3" fmla="*/ 1217197 w 3588574"/>
                <a:gd name="connsiteY3" fmla="*/ 106440 h 2977238"/>
                <a:gd name="connsiteX4" fmla="*/ 1610303 w 3588574"/>
                <a:gd name="connsiteY4" fmla="*/ 217535 h 2977238"/>
                <a:gd name="connsiteX5" fmla="*/ 2533249 w 3588574"/>
                <a:gd name="connsiteY5" fmla="*/ 20982 h 2977238"/>
                <a:gd name="connsiteX6" fmla="*/ 3490378 w 3588574"/>
                <a:gd name="connsiteY6" fmla="*/ 696100 h 2977238"/>
                <a:gd name="connsiteX7" fmla="*/ 2883627 w 3588574"/>
                <a:gd name="connsiteY7" fmla="*/ 2627449 h 2977238"/>
                <a:gd name="connsiteX8" fmla="*/ 2268329 w 3588574"/>
                <a:gd name="connsiteY8" fmla="*/ 2969281 h 2977238"/>
                <a:gd name="connsiteX9" fmla="*/ 1670124 w 3588574"/>
                <a:gd name="connsiteY9" fmla="*/ 2832548 h 2977238"/>
                <a:gd name="connsiteX10" fmla="*/ 1140284 w 3588574"/>
                <a:gd name="connsiteY10" fmla="*/ 2926552 h 2977238"/>
                <a:gd name="connsiteX0" fmla="*/ 1154172 w 3602462"/>
                <a:gd name="connsiteY0" fmla="*/ 2930136 h 2980822"/>
                <a:gd name="connsiteX1" fmla="*/ 179952 w 3602462"/>
                <a:gd name="connsiteY1" fmla="*/ 1870458 h 2980822"/>
                <a:gd name="connsiteX2" fmla="*/ 410688 w 3602462"/>
                <a:gd name="connsiteY2" fmla="*/ 161299 h 2980822"/>
                <a:gd name="connsiteX3" fmla="*/ 1231085 w 3602462"/>
                <a:gd name="connsiteY3" fmla="*/ 110024 h 2980822"/>
                <a:gd name="connsiteX4" fmla="*/ 1624191 w 3602462"/>
                <a:gd name="connsiteY4" fmla="*/ 221119 h 2980822"/>
                <a:gd name="connsiteX5" fmla="*/ 2547137 w 3602462"/>
                <a:gd name="connsiteY5" fmla="*/ 24566 h 2980822"/>
                <a:gd name="connsiteX6" fmla="*/ 3504266 w 3602462"/>
                <a:gd name="connsiteY6" fmla="*/ 699684 h 2980822"/>
                <a:gd name="connsiteX7" fmla="*/ 2897515 w 3602462"/>
                <a:gd name="connsiteY7" fmla="*/ 2631033 h 2980822"/>
                <a:gd name="connsiteX8" fmla="*/ 2282217 w 3602462"/>
                <a:gd name="connsiteY8" fmla="*/ 2972865 h 2980822"/>
                <a:gd name="connsiteX9" fmla="*/ 1684012 w 3602462"/>
                <a:gd name="connsiteY9" fmla="*/ 2836132 h 2980822"/>
                <a:gd name="connsiteX10" fmla="*/ 1154172 w 3602462"/>
                <a:gd name="connsiteY10" fmla="*/ 2930136 h 2980822"/>
                <a:gd name="connsiteX0" fmla="*/ 1169321 w 3617611"/>
                <a:gd name="connsiteY0" fmla="*/ 2930136 h 2980822"/>
                <a:gd name="connsiteX1" fmla="*/ 195101 w 3617611"/>
                <a:gd name="connsiteY1" fmla="*/ 1870458 h 2980822"/>
                <a:gd name="connsiteX2" fmla="*/ 425837 w 3617611"/>
                <a:gd name="connsiteY2" fmla="*/ 161299 h 2980822"/>
                <a:gd name="connsiteX3" fmla="*/ 1246234 w 3617611"/>
                <a:gd name="connsiteY3" fmla="*/ 110024 h 2980822"/>
                <a:gd name="connsiteX4" fmla="*/ 1639340 w 3617611"/>
                <a:gd name="connsiteY4" fmla="*/ 221119 h 2980822"/>
                <a:gd name="connsiteX5" fmla="*/ 2562286 w 3617611"/>
                <a:gd name="connsiteY5" fmla="*/ 24566 h 2980822"/>
                <a:gd name="connsiteX6" fmla="*/ 3519415 w 3617611"/>
                <a:gd name="connsiteY6" fmla="*/ 699684 h 2980822"/>
                <a:gd name="connsiteX7" fmla="*/ 2912664 w 3617611"/>
                <a:gd name="connsiteY7" fmla="*/ 2631033 h 2980822"/>
                <a:gd name="connsiteX8" fmla="*/ 2297366 w 3617611"/>
                <a:gd name="connsiteY8" fmla="*/ 2972865 h 2980822"/>
                <a:gd name="connsiteX9" fmla="*/ 1699161 w 3617611"/>
                <a:gd name="connsiteY9" fmla="*/ 2836132 h 2980822"/>
                <a:gd name="connsiteX10" fmla="*/ 1169321 w 3617611"/>
                <a:gd name="connsiteY10" fmla="*/ 2930136 h 2980822"/>
                <a:gd name="connsiteX0" fmla="*/ 1176732 w 3625022"/>
                <a:gd name="connsiteY0" fmla="*/ 2930136 h 2980822"/>
                <a:gd name="connsiteX1" fmla="*/ 202512 w 3625022"/>
                <a:gd name="connsiteY1" fmla="*/ 1870458 h 2980822"/>
                <a:gd name="connsiteX2" fmla="*/ 433248 w 3625022"/>
                <a:gd name="connsiteY2" fmla="*/ 161299 h 2980822"/>
                <a:gd name="connsiteX3" fmla="*/ 1253645 w 3625022"/>
                <a:gd name="connsiteY3" fmla="*/ 110024 h 2980822"/>
                <a:gd name="connsiteX4" fmla="*/ 1646751 w 3625022"/>
                <a:gd name="connsiteY4" fmla="*/ 221119 h 2980822"/>
                <a:gd name="connsiteX5" fmla="*/ 2569697 w 3625022"/>
                <a:gd name="connsiteY5" fmla="*/ 24566 h 2980822"/>
                <a:gd name="connsiteX6" fmla="*/ 3526826 w 3625022"/>
                <a:gd name="connsiteY6" fmla="*/ 699684 h 2980822"/>
                <a:gd name="connsiteX7" fmla="*/ 2920075 w 3625022"/>
                <a:gd name="connsiteY7" fmla="*/ 2631033 h 2980822"/>
                <a:gd name="connsiteX8" fmla="*/ 2304777 w 3625022"/>
                <a:gd name="connsiteY8" fmla="*/ 2972865 h 2980822"/>
                <a:gd name="connsiteX9" fmla="*/ 1706572 w 3625022"/>
                <a:gd name="connsiteY9" fmla="*/ 2836132 h 2980822"/>
                <a:gd name="connsiteX10" fmla="*/ 1176732 w 3625022"/>
                <a:gd name="connsiteY10" fmla="*/ 2930136 h 2980822"/>
                <a:gd name="connsiteX0" fmla="*/ 1176732 w 3625022"/>
                <a:gd name="connsiteY0" fmla="*/ 2922981 h 2973667"/>
                <a:gd name="connsiteX1" fmla="*/ 202512 w 3625022"/>
                <a:gd name="connsiteY1" fmla="*/ 1863303 h 2973667"/>
                <a:gd name="connsiteX2" fmla="*/ 433248 w 3625022"/>
                <a:gd name="connsiteY2" fmla="*/ 154144 h 2973667"/>
                <a:gd name="connsiteX3" fmla="*/ 1253645 w 3625022"/>
                <a:gd name="connsiteY3" fmla="*/ 102869 h 2973667"/>
                <a:gd name="connsiteX4" fmla="*/ 1646751 w 3625022"/>
                <a:gd name="connsiteY4" fmla="*/ 213964 h 2973667"/>
                <a:gd name="connsiteX5" fmla="*/ 2569697 w 3625022"/>
                <a:gd name="connsiteY5" fmla="*/ 17411 h 2973667"/>
                <a:gd name="connsiteX6" fmla="*/ 3526826 w 3625022"/>
                <a:gd name="connsiteY6" fmla="*/ 692529 h 2973667"/>
                <a:gd name="connsiteX7" fmla="*/ 2920075 w 3625022"/>
                <a:gd name="connsiteY7" fmla="*/ 2623878 h 2973667"/>
                <a:gd name="connsiteX8" fmla="*/ 2304777 w 3625022"/>
                <a:gd name="connsiteY8" fmla="*/ 2965710 h 2973667"/>
                <a:gd name="connsiteX9" fmla="*/ 1706572 w 3625022"/>
                <a:gd name="connsiteY9" fmla="*/ 2828977 h 2973667"/>
                <a:gd name="connsiteX10" fmla="*/ 1176732 w 3625022"/>
                <a:gd name="connsiteY10" fmla="*/ 2922981 h 2973667"/>
                <a:gd name="connsiteX0" fmla="*/ 1176732 w 3625022"/>
                <a:gd name="connsiteY0" fmla="*/ 2922981 h 2973667"/>
                <a:gd name="connsiteX1" fmla="*/ 202512 w 3625022"/>
                <a:gd name="connsiteY1" fmla="*/ 1863303 h 2973667"/>
                <a:gd name="connsiteX2" fmla="*/ 433248 w 3625022"/>
                <a:gd name="connsiteY2" fmla="*/ 154144 h 2973667"/>
                <a:gd name="connsiteX3" fmla="*/ 1253645 w 3625022"/>
                <a:gd name="connsiteY3" fmla="*/ 102869 h 2973667"/>
                <a:gd name="connsiteX4" fmla="*/ 1646751 w 3625022"/>
                <a:gd name="connsiteY4" fmla="*/ 213964 h 2973667"/>
                <a:gd name="connsiteX5" fmla="*/ 2569697 w 3625022"/>
                <a:gd name="connsiteY5" fmla="*/ 17411 h 2973667"/>
                <a:gd name="connsiteX6" fmla="*/ 3526826 w 3625022"/>
                <a:gd name="connsiteY6" fmla="*/ 692529 h 2973667"/>
                <a:gd name="connsiteX7" fmla="*/ 2920075 w 3625022"/>
                <a:gd name="connsiteY7" fmla="*/ 2623878 h 2973667"/>
                <a:gd name="connsiteX8" fmla="*/ 2304777 w 3625022"/>
                <a:gd name="connsiteY8" fmla="*/ 2965710 h 2973667"/>
                <a:gd name="connsiteX9" fmla="*/ 1706572 w 3625022"/>
                <a:gd name="connsiteY9" fmla="*/ 2828977 h 2973667"/>
                <a:gd name="connsiteX10" fmla="*/ 1176732 w 3625022"/>
                <a:gd name="connsiteY10" fmla="*/ 2922981 h 2973667"/>
                <a:gd name="connsiteX0" fmla="*/ 1176732 w 3625022"/>
                <a:gd name="connsiteY0" fmla="*/ 2922981 h 2973667"/>
                <a:gd name="connsiteX1" fmla="*/ 202512 w 3625022"/>
                <a:gd name="connsiteY1" fmla="*/ 1863303 h 2973667"/>
                <a:gd name="connsiteX2" fmla="*/ 433248 w 3625022"/>
                <a:gd name="connsiteY2" fmla="*/ 154144 h 2973667"/>
                <a:gd name="connsiteX3" fmla="*/ 1253645 w 3625022"/>
                <a:gd name="connsiteY3" fmla="*/ 102869 h 2973667"/>
                <a:gd name="connsiteX4" fmla="*/ 1646751 w 3625022"/>
                <a:gd name="connsiteY4" fmla="*/ 213964 h 2973667"/>
                <a:gd name="connsiteX5" fmla="*/ 2569697 w 3625022"/>
                <a:gd name="connsiteY5" fmla="*/ 17411 h 2973667"/>
                <a:gd name="connsiteX6" fmla="*/ 3526826 w 3625022"/>
                <a:gd name="connsiteY6" fmla="*/ 692529 h 2973667"/>
                <a:gd name="connsiteX7" fmla="*/ 2920075 w 3625022"/>
                <a:gd name="connsiteY7" fmla="*/ 2623878 h 2973667"/>
                <a:gd name="connsiteX8" fmla="*/ 2304777 w 3625022"/>
                <a:gd name="connsiteY8" fmla="*/ 2965710 h 2973667"/>
                <a:gd name="connsiteX9" fmla="*/ 1706572 w 3625022"/>
                <a:gd name="connsiteY9" fmla="*/ 2828977 h 2973667"/>
                <a:gd name="connsiteX10" fmla="*/ 1176732 w 3625022"/>
                <a:gd name="connsiteY10" fmla="*/ 2922981 h 2973667"/>
                <a:gd name="connsiteX0" fmla="*/ 1176732 w 3625022"/>
                <a:gd name="connsiteY0" fmla="*/ 2933888 h 2984574"/>
                <a:gd name="connsiteX1" fmla="*/ 202512 w 3625022"/>
                <a:gd name="connsiteY1" fmla="*/ 1874210 h 2984574"/>
                <a:gd name="connsiteX2" fmla="*/ 433248 w 3625022"/>
                <a:gd name="connsiteY2" fmla="*/ 165051 h 2984574"/>
                <a:gd name="connsiteX3" fmla="*/ 1253645 w 3625022"/>
                <a:gd name="connsiteY3" fmla="*/ 113776 h 2984574"/>
                <a:gd name="connsiteX4" fmla="*/ 1646751 w 3625022"/>
                <a:gd name="connsiteY4" fmla="*/ 224871 h 2984574"/>
                <a:gd name="connsiteX5" fmla="*/ 2569697 w 3625022"/>
                <a:gd name="connsiteY5" fmla="*/ 28318 h 2984574"/>
                <a:gd name="connsiteX6" fmla="*/ 3526826 w 3625022"/>
                <a:gd name="connsiteY6" fmla="*/ 703436 h 2984574"/>
                <a:gd name="connsiteX7" fmla="*/ 2920075 w 3625022"/>
                <a:gd name="connsiteY7" fmla="*/ 2634785 h 2984574"/>
                <a:gd name="connsiteX8" fmla="*/ 2304777 w 3625022"/>
                <a:gd name="connsiteY8" fmla="*/ 2976617 h 2984574"/>
                <a:gd name="connsiteX9" fmla="*/ 1706572 w 3625022"/>
                <a:gd name="connsiteY9" fmla="*/ 2839884 h 2984574"/>
                <a:gd name="connsiteX10" fmla="*/ 1176732 w 3625022"/>
                <a:gd name="connsiteY10" fmla="*/ 2933888 h 2984574"/>
                <a:gd name="connsiteX0" fmla="*/ 1053075 w 3501365"/>
                <a:gd name="connsiteY0" fmla="*/ 2933888 h 2984574"/>
                <a:gd name="connsiteX1" fmla="*/ 78855 w 3501365"/>
                <a:gd name="connsiteY1" fmla="*/ 1874210 h 2984574"/>
                <a:gd name="connsiteX2" fmla="*/ 305472 w 3501365"/>
                <a:gd name="connsiteY2" fmla="*/ 165051 h 2984574"/>
                <a:gd name="connsiteX3" fmla="*/ 1129988 w 3501365"/>
                <a:gd name="connsiteY3" fmla="*/ 113776 h 2984574"/>
                <a:gd name="connsiteX4" fmla="*/ 1523094 w 3501365"/>
                <a:gd name="connsiteY4" fmla="*/ 224871 h 2984574"/>
                <a:gd name="connsiteX5" fmla="*/ 2446040 w 3501365"/>
                <a:gd name="connsiteY5" fmla="*/ 28318 h 2984574"/>
                <a:gd name="connsiteX6" fmla="*/ 3403169 w 3501365"/>
                <a:gd name="connsiteY6" fmla="*/ 703436 h 2984574"/>
                <a:gd name="connsiteX7" fmla="*/ 2796418 w 3501365"/>
                <a:gd name="connsiteY7" fmla="*/ 2634785 h 2984574"/>
                <a:gd name="connsiteX8" fmla="*/ 2181120 w 3501365"/>
                <a:gd name="connsiteY8" fmla="*/ 2976617 h 2984574"/>
                <a:gd name="connsiteX9" fmla="*/ 1582915 w 3501365"/>
                <a:gd name="connsiteY9" fmla="*/ 2839884 h 2984574"/>
                <a:gd name="connsiteX10" fmla="*/ 1053075 w 3501365"/>
                <a:gd name="connsiteY10" fmla="*/ 2933888 h 2984574"/>
                <a:gd name="connsiteX0" fmla="*/ 1159071 w 3607361"/>
                <a:gd name="connsiteY0" fmla="*/ 2929338 h 2980024"/>
                <a:gd name="connsiteX1" fmla="*/ 184851 w 3607361"/>
                <a:gd name="connsiteY1" fmla="*/ 1869660 h 2980024"/>
                <a:gd name="connsiteX2" fmla="*/ 411468 w 3607361"/>
                <a:gd name="connsiteY2" fmla="*/ 160501 h 2980024"/>
                <a:gd name="connsiteX3" fmla="*/ 1235984 w 3607361"/>
                <a:gd name="connsiteY3" fmla="*/ 109226 h 2980024"/>
                <a:gd name="connsiteX4" fmla="*/ 1629090 w 3607361"/>
                <a:gd name="connsiteY4" fmla="*/ 220321 h 2980024"/>
                <a:gd name="connsiteX5" fmla="*/ 2552036 w 3607361"/>
                <a:gd name="connsiteY5" fmla="*/ 23768 h 2980024"/>
                <a:gd name="connsiteX6" fmla="*/ 3509165 w 3607361"/>
                <a:gd name="connsiteY6" fmla="*/ 698886 h 2980024"/>
                <a:gd name="connsiteX7" fmla="*/ 2902414 w 3607361"/>
                <a:gd name="connsiteY7" fmla="*/ 2630235 h 2980024"/>
                <a:gd name="connsiteX8" fmla="*/ 2287116 w 3607361"/>
                <a:gd name="connsiteY8" fmla="*/ 2972067 h 2980024"/>
                <a:gd name="connsiteX9" fmla="*/ 1688911 w 3607361"/>
                <a:gd name="connsiteY9" fmla="*/ 2835334 h 2980024"/>
                <a:gd name="connsiteX10" fmla="*/ 1159071 w 3607361"/>
                <a:gd name="connsiteY10" fmla="*/ 2929338 h 2980024"/>
                <a:gd name="connsiteX0" fmla="*/ 1116493 w 3564783"/>
                <a:gd name="connsiteY0" fmla="*/ 2932004 h 2982690"/>
                <a:gd name="connsiteX1" fmla="*/ 142273 w 3564783"/>
                <a:gd name="connsiteY1" fmla="*/ 1872326 h 2982690"/>
                <a:gd name="connsiteX2" fmla="*/ 368890 w 3564783"/>
                <a:gd name="connsiteY2" fmla="*/ 163167 h 2982690"/>
                <a:gd name="connsiteX3" fmla="*/ 1193406 w 3564783"/>
                <a:gd name="connsiteY3" fmla="*/ 111892 h 2982690"/>
                <a:gd name="connsiteX4" fmla="*/ 1586512 w 3564783"/>
                <a:gd name="connsiteY4" fmla="*/ 222987 h 2982690"/>
                <a:gd name="connsiteX5" fmla="*/ 2509458 w 3564783"/>
                <a:gd name="connsiteY5" fmla="*/ 26434 h 2982690"/>
                <a:gd name="connsiteX6" fmla="*/ 3466587 w 3564783"/>
                <a:gd name="connsiteY6" fmla="*/ 701552 h 2982690"/>
                <a:gd name="connsiteX7" fmla="*/ 2859836 w 3564783"/>
                <a:gd name="connsiteY7" fmla="*/ 2632901 h 2982690"/>
                <a:gd name="connsiteX8" fmla="*/ 2244538 w 3564783"/>
                <a:gd name="connsiteY8" fmla="*/ 2974733 h 2982690"/>
                <a:gd name="connsiteX9" fmla="*/ 1646333 w 3564783"/>
                <a:gd name="connsiteY9" fmla="*/ 2838000 h 2982690"/>
                <a:gd name="connsiteX10" fmla="*/ 1116493 w 3564783"/>
                <a:gd name="connsiteY10" fmla="*/ 2932004 h 2982690"/>
                <a:gd name="connsiteX0" fmla="*/ 1025895 w 3474185"/>
                <a:gd name="connsiteY0" fmla="*/ 2921039 h 2971725"/>
                <a:gd name="connsiteX1" fmla="*/ 51675 w 3474185"/>
                <a:gd name="connsiteY1" fmla="*/ 1861361 h 2971725"/>
                <a:gd name="connsiteX2" fmla="*/ 278292 w 3474185"/>
                <a:gd name="connsiteY2" fmla="*/ 152202 h 2971725"/>
                <a:gd name="connsiteX3" fmla="*/ 1495914 w 3474185"/>
                <a:gd name="connsiteY3" fmla="*/ 212022 h 2971725"/>
                <a:gd name="connsiteX4" fmla="*/ 2418860 w 3474185"/>
                <a:gd name="connsiteY4" fmla="*/ 15469 h 2971725"/>
                <a:gd name="connsiteX5" fmla="*/ 3375989 w 3474185"/>
                <a:gd name="connsiteY5" fmla="*/ 690587 h 2971725"/>
                <a:gd name="connsiteX6" fmla="*/ 2769238 w 3474185"/>
                <a:gd name="connsiteY6" fmla="*/ 2621936 h 2971725"/>
                <a:gd name="connsiteX7" fmla="*/ 2153940 w 3474185"/>
                <a:gd name="connsiteY7" fmla="*/ 2963768 h 2971725"/>
                <a:gd name="connsiteX8" fmla="*/ 1555735 w 3474185"/>
                <a:gd name="connsiteY8" fmla="*/ 2827035 h 2971725"/>
                <a:gd name="connsiteX9" fmla="*/ 1025895 w 3474185"/>
                <a:gd name="connsiteY9" fmla="*/ 2921039 h 2971725"/>
                <a:gd name="connsiteX0" fmla="*/ 1025895 w 3474185"/>
                <a:gd name="connsiteY0" fmla="*/ 2921039 h 2971725"/>
                <a:gd name="connsiteX1" fmla="*/ 51675 w 3474185"/>
                <a:gd name="connsiteY1" fmla="*/ 1861361 h 2971725"/>
                <a:gd name="connsiteX2" fmla="*/ 278292 w 3474185"/>
                <a:gd name="connsiteY2" fmla="*/ 152202 h 2971725"/>
                <a:gd name="connsiteX3" fmla="*/ 1495914 w 3474185"/>
                <a:gd name="connsiteY3" fmla="*/ 212022 h 2971725"/>
                <a:gd name="connsiteX4" fmla="*/ 2418860 w 3474185"/>
                <a:gd name="connsiteY4" fmla="*/ 15469 h 2971725"/>
                <a:gd name="connsiteX5" fmla="*/ 3375989 w 3474185"/>
                <a:gd name="connsiteY5" fmla="*/ 690587 h 2971725"/>
                <a:gd name="connsiteX6" fmla="*/ 2769238 w 3474185"/>
                <a:gd name="connsiteY6" fmla="*/ 2621936 h 2971725"/>
                <a:gd name="connsiteX7" fmla="*/ 2153940 w 3474185"/>
                <a:gd name="connsiteY7" fmla="*/ 2963768 h 2971725"/>
                <a:gd name="connsiteX8" fmla="*/ 1555735 w 3474185"/>
                <a:gd name="connsiteY8" fmla="*/ 2827035 h 2971725"/>
                <a:gd name="connsiteX9" fmla="*/ 1025895 w 3474185"/>
                <a:gd name="connsiteY9" fmla="*/ 2921039 h 2971725"/>
                <a:gd name="connsiteX0" fmla="*/ 1113857 w 3562147"/>
                <a:gd name="connsiteY0" fmla="*/ 2921039 h 2971725"/>
                <a:gd name="connsiteX1" fmla="*/ 139637 w 3562147"/>
                <a:gd name="connsiteY1" fmla="*/ 1861361 h 2971725"/>
                <a:gd name="connsiteX2" fmla="*/ 366254 w 3562147"/>
                <a:gd name="connsiteY2" fmla="*/ 152202 h 2971725"/>
                <a:gd name="connsiteX3" fmla="*/ 1583876 w 3562147"/>
                <a:gd name="connsiteY3" fmla="*/ 212022 h 2971725"/>
                <a:gd name="connsiteX4" fmla="*/ 2506822 w 3562147"/>
                <a:gd name="connsiteY4" fmla="*/ 15469 h 2971725"/>
                <a:gd name="connsiteX5" fmla="*/ 3463951 w 3562147"/>
                <a:gd name="connsiteY5" fmla="*/ 690587 h 2971725"/>
                <a:gd name="connsiteX6" fmla="*/ 2857200 w 3562147"/>
                <a:gd name="connsiteY6" fmla="*/ 2621936 h 2971725"/>
                <a:gd name="connsiteX7" fmla="*/ 2241902 w 3562147"/>
                <a:gd name="connsiteY7" fmla="*/ 2963768 h 2971725"/>
                <a:gd name="connsiteX8" fmla="*/ 1643697 w 3562147"/>
                <a:gd name="connsiteY8" fmla="*/ 2827035 h 2971725"/>
                <a:gd name="connsiteX9" fmla="*/ 1113857 w 3562147"/>
                <a:gd name="connsiteY9" fmla="*/ 2921039 h 2971725"/>
                <a:gd name="connsiteX0" fmla="*/ 1156008 w 3604298"/>
                <a:gd name="connsiteY0" fmla="*/ 2921039 h 2971725"/>
                <a:gd name="connsiteX1" fmla="*/ 181788 w 3604298"/>
                <a:gd name="connsiteY1" fmla="*/ 1861361 h 2971725"/>
                <a:gd name="connsiteX2" fmla="*/ 408405 w 3604298"/>
                <a:gd name="connsiteY2" fmla="*/ 152202 h 2971725"/>
                <a:gd name="connsiteX3" fmla="*/ 1626027 w 3604298"/>
                <a:gd name="connsiteY3" fmla="*/ 212022 h 2971725"/>
                <a:gd name="connsiteX4" fmla="*/ 2548973 w 3604298"/>
                <a:gd name="connsiteY4" fmla="*/ 15469 h 2971725"/>
                <a:gd name="connsiteX5" fmla="*/ 3506102 w 3604298"/>
                <a:gd name="connsiteY5" fmla="*/ 690587 h 2971725"/>
                <a:gd name="connsiteX6" fmla="*/ 2899351 w 3604298"/>
                <a:gd name="connsiteY6" fmla="*/ 2621936 h 2971725"/>
                <a:gd name="connsiteX7" fmla="*/ 2284053 w 3604298"/>
                <a:gd name="connsiteY7" fmla="*/ 2963768 h 2971725"/>
                <a:gd name="connsiteX8" fmla="*/ 1685848 w 3604298"/>
                <a:gd name="connsiteY8" fmla="*/ 2827035 h 2971725"/>
                <a:gd name="connsiteX9" fmla="*/ 1156008 w 3604298"/>
                <a:gd name="connsiteY9" fmla="*/ 2921039 h 2971725"/>
                <a:gd name="connsiteX0" fmla="*/ 1170393 w 3618683"/>
                <a:gd name="connsiteY0" fmla="*/ 2921039 h 2971725"/>
                <a:gd name="connsiteX1" fmla="*/ 196173 w 3618683"/>
                <a:gd name="connsiteY1" fmla="*/ 1861361 h 2971725"/>
                <a:gd name="connsiteX2" fmla="*/ 422790 w 3618683"/>
                <a:gd name="connsiteY2" fmla="*/ 152202 h 2971725"/>
                <a:gd name="connsiteX3" fmla="*/ 1640412 w 3618683"/>
                <a:gd name="connsiteY3" fmla="*/ 212022 h 2971725"/>
                <a:gd name="connsiteX4" fmla="*/ 2563358 w 3618683"/>
                <a:gd name="connsiteY4" fmla="*/ 15469 h 2971725"/>
                <a:gd name="connsiteX5" fmla="*/ 3520487 w 3618683"/>
                <a:gd name="connsiteY5" fmla="*/ 690587 h 2971725"/>
                <a:gd name="connsiteX6" fmla="*/ 2913736 w 3618683"/>
                <a:gd name="connsiteY6" fmla="*/ 2621936 h 2971725"/>
                <a:gd name="connsiteX7" fmla="*/ 2298438 w 3618683"/>
                <a:gd name="connsiteY7" fmla="*/ 2963768 h 2971725"/>
                <a:gd name="connsiteX8" fmla="*/ 1700233 w 3618683"/>
                <a:gd name="connsiteY8" fmla="*/ 2827035 h 2971725"/>
                <a:gd name="connsiteX9" fmla="*/ 1170393 w 3618683"/>
                <a:gd name="connsiteY9" fmla="*/ 2921039 h 2971725"/>
                <a:gd name="connsiteX0" fmla="*/ 1170393 w 3579219"/>
                <a:gd name="connsiteY0" fmla="*/ 2882334 h 2933020"/>
                <a:gd name="connsiteX1" fmla="*/ 196173 w 3579219"/>
                <a:gd name="connsiteY1" fmla="*/ 1822656 h 2933020"/>
                <a:gd name="connsiteX2" fmla="*/ 422790 w 3579219"/>
                <a:gd name="connsiteY2" fmla="*/ 113497 h 2933020"/>
                <a:gd name="connsiteX3" fmla="*/ 1640412 w 3579219"/>
                <a:gd name="connsiteY3" fmla="*/ 173317 h 2933020"/>
                <a:gd name="connsiteX4" fmla="*/ 3520487 w 3579219"/>
                <a:gd name="connsiteY4" fmla="*/ 651882 h 2933020"/>
                <a:gd name="connsiteX5" fmla="*/ 2913736 w 3579219"/>
                <a:gd name="connsiteY5" fmla="*/ 2583231 h 2933020"/>
                <a:gd name="connsiteX6" fmla="*/ 2298438 w 3579219"/>
                <a:gd name="connsiteY6" fmla="*/ 2925063 h 2933020"/>
                <a:gd name="connsiteX7" fmla="*/ 1700233 w 3579219"/>
                <a:gd name="connsiteY7" fmla="*/ 2788330 h 2933020"/>
                <a:gd name="connsiteX8" fmla="*/ 1170393 w 3579219"/>
                <a:gd name="connsiteY8" fmla="*/ 2882334 h 2933020"/>
                <a:gd name="connsiteX0" fmla="*/ 1170393 w 3566968"/>
                <a:gd name="connsiteY0" fmla="*/ 2882334 h 2933020"/>
                <a:gd name="connsiteX1" fmla="*/ 196173 w 3566968"/>
                <a:gd name="connsiteY1" fmla="*/ 1822656 h 2933020"/>
                <a:gd name="connsiteX2" fmla="*/ 422790 w 3566968"/>
                <a:gd name="connsiteY2" fmla="*/ 113497 h 2933020"/>
                <a:gd name="connsiteX3" fmla="*/ 1640412 w 3566968"/>
                <a:gd name="connsiteY3" fmla="*/ 173317 h 2933020"/>
                <a:gd name="connsiteX4" fmla="*/ 3520487 w 3566968"/>
                <a:gd name="connsiteY4" fmla="*/ 651882 h 2933020"/>
                <a:gd name="connsiteX5" fmla="*/ 2913736 w 3566968"/>
                <a:gd name="connsiteY5" fmla="*/ 2583231 h 2933020"/>
                <a:gd name="connsiteX6" fmla="*/ 2298438 w 3566968"/>
                <a:gd name="connsiteY6" fmla="*/ 2925063 h 2933020"/>
                <a:gd name="connsiteX7" fmla="*/ 1700233 w 3566968"/>
                <a:gd name="connsiteY7" fmla="*/ 2788330 h 2933020"/>
                <a:gd name="connsiteX8" fmla="*/ 1170393 w 3566968"/>
                <a:gd name="connsiteY8" fmla="*/ 2882334 h 2933020"/>
                <a:gd name="connsiteX0" fmla="*/ 1170393 w 3553518"/>
                <a:gd name="connsiteY0" fmla="*/ 2882334 h 2950566"/>
                <a:gd name="connsiteX1" fmla="*/ 196173 w 3553518"/>
                <a:gd name="connsiteY1" fmla="*/ 1822656 h 2950566"/>
                <a:gd name="connsiteX2" fmla="*/ 422790 w 3553518"/>
                <a:gd name="connsiteY2" fmla="*/ 113497 h 2950566"/>
                <a:gd name="connsiteX3" fmla="*/ 1640412 w 3553518"/>
                <a:gd name="connsiteY3" fmla="*/ 173317 h 2950566"/>
                <a:gd name="connsiteX4" fmla="*/ 3520487 w 3553518"/>
                <a:gd name="connsiteY4" fmla="*/ 651882 h 2950566"/>
                <a:gd name="connsiteX5" fmla="*/ 2913736 w 3553518"/>
                <a:gd name="connsiteY5" fmla="*/ 2583231 h 2950566"/>
                <a:gd name="connsiteX6" fmla="*/ 2393174 w 3553518"/>
                <a:gd name="connsiteY6" fmla="*/ 2929182 h 2950566"/>
                <a:gd name="connsiteX7" fmla="*/ 1700233 w 3553518"/>
                <a:gd name="connsiteY7" fmla="*/ 2788330 h 2950566"/>
                <a:gd name="connsiteX8" fmla="*/ 1170393 w 3553518"/>
                <a:gd name="connsiteY8" fmla="*/ 2882334 h 2950566"/>
                <a:gd name="connsiteX0" fmla="*/ 1170393 w 3553518"/>
                <a:gd name="connsiteY0" fmla="*/ 2882334 h 2938217"/>
                <a:gd name="connsiteX1" fmla="*/ 196173 w 3553518"/>
                <a:gd name="connsiteY1" fmla="*/ 1822656 h 2938217"/>
                <a:gd name="connsiteX2" fmla="*/ 422790 w 3553518"/>
                <a:gd name="connsiteY2" fmla="*/ 113497 h 2938217"/>
                <a:gd name="connsiteX3" fmla="*/ 1640412 w 3553518"/>
                <a:gd name="connsiteY3" fmla="*/ 173317 h 2938217"/>
                <a:gd name="connsiteX4" fmla="*/ 3520487 w 3553518"/>
                <a:gd name="connsiteY4" fmla="*/ 651882 h 2938217"/>
                <a:gd name="connsiteX5" fmla="*/ 2913736 w 3553518"/>
                <a:gd name="connsiteY5" fmla="*/ 2583231 h 2938217"/>
                <a:gd name="connsiteX6" fmla="*/ 2393174 w 3553518"/>
                <a:gd name="connsiteY6" fmla="*/ 2929182 h 2938217"/>
                <a:gd name="connsiteX7" fmla="*/ 1700233 w 3553518"/>
                <a:gd name="connsiteY7" fmla="*/ 2788330 h 2938217"/>
                <a:gd name="connsiteX8" fmla="*/ 1170393 w 3553518"/>
                <a:gd name="connsiteY8" fmla="*/ 2882334 h 2938217"/>
                <a:gd name="connsiteX0" fmla="*/ 1170393 w 3559220"/>
                <a:gd name="connsiteY0" fmla="*/ 2882334 h 2896680"/>
                <a:gd name="connsiteX1" fmla="*/ 196173 w 3559220"/>
                <a:gd name="connsiteY1" fmla="*/ 1822656 h 2896680"/>
                <a:gd name="connsiteX2" fmla="*/ 422790 w 3559220"/>
                <a:gd name="connsiteY2" fmla="*/ 113497 h 2896680"/>
                <a:gd name="connsiteX3" fmla="*/ 1640412 w 3559220"/>
                <a:gd name="connsiteY3" fmla="*/ 173317 h 2896680"/>
                <a:gd name="connsiteX4" fmla="*/ 3520487 w 3559220"/>
                <a:gd name="connsiteY4" fmla="*/ 651882 h 2896680"/>
                <a:gd name="connsiteX5" fmla="*/ 2913736 w 3559220"/>
                <a:gd name="connsiteY5" fmla="*/ 2583231 h 2896680"/>
                <a:gd name="connsiteX6" fmla="*/ 1700233 w 3559220"/>
                <a:gd name="connsiteY6" fmla="*/ 2788330 h 2896680"/>
                <a:gd name="connsiteX7" fmla="*/ 1170393 w 3559220"/>
                <a:gd name="connsiteY7" fmla="*/ 2882334 h 2896680"/>
                <a:gd name="connsiteX0" fmla="*/ 1170393 w 3559220"/>
                <a:gd name="connsiteY0" fmla="*/ 2882334 h 2891177"/>
                <a:gd name="connsiteX1" fmla="*/ 196173 w 3559220"/>
                <a:gd name="connsiteY1" fmla="*/ 1822656 h 2891177"/>
                <a:gd name="connsiteX2" fmla="*/ 422790 w 3559220"/>
                <a:gd name="connsiteY2" fmla="*/ 113497 h 2891177"/>
                <a:gd name="connsiteX3" fmla="*/ 1640412 w 3559220"/>
                <a:gd name="connsiteY3" fmla="*/ 173317 h 2891177"/>
                <a:gd name="connsiteX4" fmla="*/ 3520487 w 3559220"/>
                <a:gd name="connsiteY4" fmla="*/ 651882 h 2891177"/>
                <a:gd name="connsiteX5" fmla="*/ 2913736 w 3559220"/>
                <a:gd name="connsiteY5" fmla="*/ 2583231 h 2891177"/>
                <a:gd name="connsiteX6" fmla="*/ 1700233 w 3559220"/>
                <a:gd name="connsiteY6" fmla="*/ 2788330 h 2891177"/>
                <a:gd name="connsiteX7" fmla="*/ 1170393 w 3559220"/>
                <a:gd name="connsiteY7" fmla="*/ 2882334 h 2891177"/>
                <a:gd name="connsiteX0" fmla="*/ 1170393 w 3559220"/>
                <a:gd name="connsiteY0" fmla="*/ 2882334 h 2891515"/>
                <a:gd name="connsiteX1" fmla="*/ 196173 w 3559220"/>
                <a:gd name="connsiteY1" fmla="*/ 1822656 h 2891515"/>
                <a:gd name="connsiteX2" fmla="*/ 422790 w 3559220"/>
                <a:gd name="connsiteY2" fmla="*/ 113497 h 2891515"/>
                <a:gd name="connsiteX3" fmla="*/ 1640412 w 3559220"/>
                <a:gd name="connsiteY3" fmla="*/ 173317 h 2891515"/>
                <a:gd name="connsiteX4" fmla="*/ 3520487 w 3559220"/>
                <a:gd name="connsiteY4" fmla="*/ 651882 h 2891515"/>
                <a:gd name="connsiteX5" fmla="*/ 2913736 w 3559220"/>
                <a:gd name="connsiteY5" fmla="*/ 2583231 h 2891515"/>
                <a:gd name="connsiteX6" fmla="*/ 1700233 w 3559220"/>
                <a:gd name="connsiteY6" fmla="*/ 2788330 h 2891515"/>
                <a:gd name="connsiteX7" fmla="*/ 1170393 w 3559220"/>
                <a:gd name="connsiteY7" fmla="*/ 2882334 h 2891515"/>
                <a:gd name="connsiteX0" fmla="*/ 1731888 w 3590875"/>
                <a:gd name="connsiteY0" fmla="*/ 2788330 h 2873446"/>
                <a:gd name="connsiteX1" fmla="*/ 227828 w 3590875"/>
                <a:gd name="connsiteY1" fmla="*/ 1822656 h 2873446"/>
                <a:gd name="connsiteX2" fmla="*/ 454445 w 3590875"/>
                <a:gd name="connsiteY2" fmla="*/ 113497 h 2873446"/>
                <a:gd name="connsiteX3" fmla="*/ 1672067 w 3590875"/>
                <a:gd name="connsiteY3" fmla="*/ 173317 h 2873446"/>
                <a:gd name="connsiteX4" fmla="*/ 3552142 w 3590875"/>
                <a:gd name="connsiteY4" fmla="*/ 651882 h 2873446"/>
                <a:gd name="connsiteX5" fmla="*/ 2945391 w 3590875"/>
                <a:gd name="connsiteY5" fmla="*/ 2583231 h 2873446"/>
                <a:gd name="connsiteX6" fmla="*/ 1731888 w 3590875"/>
                <a:gd name="connsiteY6" fmla="*/ 2788330 h 2873446"/>
                <a:gd name="connsiteX0" fmla="*/ 1731888 w 3590875"/>
                <a:gd name="connsiteY0" fmla="*/ 2788330 h 2861417"/>
                <a:gd name="connsiteX1" fmla="*/ 227828 w 3590875"/>
                <a:gd name="connsiteY1" fmla="*/ 1822656 h 2861417"/>
                <a:gd name="connsiteX2" fmla="*/ 454445 w 3590875"/>
                <a:gd name="connsiteY2" fmla="*/ 113497 h 2861417"/>
                <a:gd name="connsiteX3" fmla="*/ 1672067 w 3590875"/>
                <a:gd name="connsiteY3" fmla="*/ 173317 h 2861417"/>
                <a:gd name="connsiteX4" fmla="*/ 3552142 w 3590875"/>
                <a:gd name="connsiteY4" fmla="*/ 651882 h 2861417"/>
                <a:gd name="connsiteX5" fmla="*/ 2945391 w 3590875"/>
                <a:gd name="connsiteY5" fmla="*/ 2583231 h 2861417"/>
                <a:gd name="connsiteX6" fmla="*/ 1731888 w 3590875"/>
                <a:gd name="connsiteY6" fmla="*/ 2788330 h 2861417"/>
                <a:gd name="connsiteX0" fmla="*/ 1731888 w 3585494"/>
                <a:gd name="connsiteY0" fmla="*/ 2788330 h 2861417"/>
                <a:gd name="connsiteX1" fmla="*/ 227828 w 3585494"/>
                <a:gd name="connsiteY1" fmla="*/ 1822656 h 2861417"/>
                <a:gd name="connsiteX2" fmla="*/ 454445 w 3585494"/>
                <a:gd name="connsiteY2" fmla="*/ 113497 h 2861417"/>
                <a:gd name="connsiteX3" fmla="*/ 1672067 w 3585494"/>
                <a:gd name="connsiteY3" fmla="*/ 173317 h 2861417"/>
                <a:gd name="connsiteX4" fmla="*/ 3552142 w 3585494"/>
                <a:gd name="connsiteY4" fmla="*/ 651882 h 2861417"/>
                <a:gd name="connsiteX5" fmla="*/ 2945391 w 3585494"/>
                <a:gd name="connsiteY5" fmla="*/ 2583231 h 2861417"/>
                <a:gd name="connsiteX6" fmla="*/ 1731888 w 3585494"/>
                <a:gd name="connsiteY6" fmla="*/ 2788330 h 2861417"/>
                <a:gd name="connsiteX0" fmla="*/ 1731888 w 3588888"/>
                <a:gd name="connsiteY0" fmla="*/ 2788330 h 2861417"/>
                <a:gd name="connsiteX1" fmla="*/ 227828 w 3588888"/>
                <a:gd name="connsiteY1" fmla="*/ 1822656 h 2861417"/>
                <a:gd name="connsiteX2" fmla="*/ 454445 w 3588888"/>
                <a:gd name="connsiteY2" fmla="*/ 113497 h 2861417"/>
                <a:gd name="connsiteX3" fmla="*/ 1672067 w 3588888"/>
                <a:gd name="connsiteY3" fmla="*/ 173317 h 2861417"/>
                <a:gd name="connsiteX4" fmla="*/ 3552142 w 3588888"/>
                <a:gd name="connsiteY4" fmla="*/ 651882 h 2861417"/>
                <a:gd name="connsiteX5" fmla="*/ 2945391 w 3588888"/>
                <a:gd name="connsiteY5" fmla="*/ 2583231 h 2861417"/>
                <a:gd name="connsiteX6" fmla="*/ 1731888 w 3588888"/>
                <a:gd name="connsiteY6" fmla="*/ 2788330 h 2861417"/>
                <a:gd name="connsiteX0" fmla="*/ 1880595 w 3598248"/>
                <a:gd name="connsiteY0" fmla="*/ 2763616 h 2838080"/>
                <a:gd name="connsiteX1" fmla="*/ 236492 w 3598248"/>
                <a:gd name="connsiteY1" fmla="*/ 1822656 h 2838080"/>
                <a:gd name="connsiteX2" fmla="*/ 463109 w 3598248"/>
                <a:gd name="connsiteY2" fmla="*/ 113497 h 2838080"/>
                <a:gd name="connsiteX3" fmla="*/ 1680731 w 3598248"/>
                <a:gd name="connsiteY3" fmla="*/ 173317 h 2838080"/>
                <a:gd name="connsiteX4" fmla="*/ 3560806 w 3598248"/>
                <a:gd name="connsiteY4" fmla="*/ 651882 h 2838080"/>
                <a:gd name="connsiteX5" fmla="*/ 2954055 w 3598248"/>
                <a:gd name="connsiteY5" fmla="*/ 2583231 h 2838080"/>
                <a:gd name="connsiteX6" fmla="*/ 1880595 w 3598248"/>
                <a:gd name="connsiteY6" fmla="*/ 2763616 h 2838080"/>
                <a:gd name="connsiteX0" fmla="*/ 1880595 w 3598248"/>
                <a:gd name="connsiteY0" fmla="*/ 2763616 h 2833947"/>
                <a:gd name="connsiteX1" fmla="*/ 236492 w 3598248"/>
                <a:gd name="connsiteY1" fmla="*/ 1822656 h 2833947"/>
                <a:gd name="connsiteX2" fmla="*/ 463109 w 3598248"/>
                <a:gd name="connsiteY2" fmla="*/ 113497 h 2833947"/>
                <a:gd name="connsiteX3" fmla="*/ 1680731 w 3598248"/>
                <a:gd name="connsiteY3" fmla="*/ 173317 h 2833947"/>
                <a:gd name="connsiteX4" fmla="*/ 3560806 w 3598248"/>
                <a:gd name="connsiteY4" fmla="*/ 651882 h 2833947"/>
                <a:gd name="connsiteX5" fmla="*/ 2954055 w 3598248"/>
                <a:gd name="connsiteY5" fmla="*/ 2583231 h 2833947"/>
                <a:gd name="connsiteX6" fmla="*/ 1880595 w 3598248"/>
                <a:gd name="connsiteY6" fmla="*/ 2763616 h 2833947"/>
                <a:gd name="connsiteX0" fmla="*/ 1880595 w 3598248"/>
                <a:gd name="connsiteY0" fmla="*/ 2763616 h 2833947"/>
                <a:gd name="connsiteX1" fmla="*/ 236492 w 3598248"/>
                <a:gd name="connsiteY1" fmla="*/ 1822656 h 2833947"/>
                <a:gd name="connsiteX2" fmla="*/ 463109 w 3598248"/>
                <a:gd name="connsiteY2" fmla="*/ 113497 h 2833947"/>
                <a:gd name="connsiteX3" fmla="*/ 1680731 w 3598248"/>
                <a:gd name="connsiteY3" fmla="*/ 173317 h 2833947"/>
                <a:gd name="connsiteX4" fmla="*/ 3560806 w 3598248"/>
                <a:gd name="connsiteY4" fmla="*/ 651882 h 2833947"/>
                <a:gd name="connsiteX5" fmla="*/ 2954055 w 3598248"/>
                <a:gd name="connsiteY5" fmla="*/ 2583231 h 2833947"/>
                <a:gd name="connsiteX6" fmla="*/ 1880595 w 3598248"/>
                <a:gd name="connsiteY6" fmla="*/ 2763616 h 2833947"/>
                <a:gd name="connsiteX0" fmla="*/ 1880595 w 3598248"/>
                <a:gd name="connsiteY0" fmla="*/ 2763616 h 2833947"/>
                <a:gd name="connsiteX1" fmla="*/ 236492 w 3598248"/>
                <a:gd name="connsiteY1" fmla="*/ 1822656 h 2833947"/>
                <a:gd name="connsiteX2" fmla="*/ 463109 w 3598248"/>
                <a:gd name="connsiteY2" fmla="*/ 113497 h 2833947"/>
                <a:gd name="connsiteX3" fmla="*/ 1680731 w 3598248"/>
                <a:gd name="connsiteY3" fmla="*/ 173317 h 2833947"/>
                <a:gd name="connsiteX4" fmla="*/ 3560806 w 3598248"/>
                <a:gd name="connsiteY4" fmla="*/ 651882 h 2833947"/>
                <a:gd name="connsiteX5" fmla="*/ 2954055 w 3598248"/>
                <a:gd name="connsiteY5" fmla="*/ 2583231 h 2833947"/>
                <a:gd name="connsiteX6" fmla="*/ 1880595 w 3598248"/>
                <a:gd name="connsiteY6" fmla="*/ 2763616 h 2833947"/>
                <a:gd name="connsiteX0" fmla="*/ 1880595 w 3598248"/>
                <a:gd name="connsiteY0" fmla="*/ 2763616 h 2833947"/>
                <a:gd name="connsiteX1" fmla="*/ 236492 w 3598248"/>
                <a:gd name="connsiteY1" fmla="*/ 1822656 h 2833947"/>
                <a:gd name="connsiteX2" fmla="*/ 463109 w 3598248"/>
                <a:gd name="connsiteY2" fmla="*/ 113497 h 2833947"/>
                <a:gd name="connsiteX3" fmla="*/ 1680731 w 3598248"/>
                <a:gd name="connsiteY3" fmla="*/ 173317 h 2833947"/>
                <a:gd name="connsiteX4" fmla="*/ 3560806 w 3598248"/>
                <a:gd name="connsiteY4" fmla="*/ 651882 h 2833947"/>
                <a:gd name="connsiteX5" fmla="*/ 2954055 w 3598248"/>
                <a:gd name="connsiteY5" fmla="*/ 2583231 h 2833947"/>
                <a:gd name="connsiteX6" fmla="*/ 1880595 w 3598248"/>
                <a:gd name="connsiteY6" fmla="*/ 2763616 h 2833947"/>
                <a:gd name="connsiteX0" fmla="*/ 1880595 w 3598248"/>
                <a:gd name="connsiteY0" fmla="*/ 2763616 h 2833947"/>
                <a:gd name="connsiteX1" fmla="*/ 236492 w 3598248"/>
                <a:gd name="connsiteY1" fmla="*/ 1822656 h 2833947"/>
                <a:gd name="connsiteX2" fmla="*/ 463109 w 3598248"/>
                <a:gd name="connsiteY2" fmla="*/ 113497 h 2833947"/>
                <a:gd name="connsiteX3" fmla="*/ 1680731 w 3598248"/>
                <a:gd name="connsiteY3" fmla="*/ 173317 h 2833947"/>
                <a:gd name="connsiteX4" fmla="*/ 3560806 w 3598248"/>
                <a:gd name="connsiteY4" fmla="*/ 651882 h 2833947"/>
                <a:gd name="connsiteX5" fmla="*/ 2954055 w 3598248"/>
                <a:gd name="connsiteY5" fmla="*/ 2583231 h 2833947"/>
                <a:gd name="connsiteX6" fmla="*/ 1880595 w 3598248"/>
                <a:gd name="connsiteY6" fmla="*/ 2763616 h 2833947"/>
                <a:gd name="connsiteX0" fmla="*/ 1880595 w 3598248"/>
                <a:gd name="connsiteY0" fmla="*/ 2763616 h 2867237"/>
                <a:gd name="connsiteX1" fmla="*/ 236492 w 3598248"/>
                <a:gd name="connsiteY1" fmla="*/ 1822656 h 2867237"/>
                <a:gd name="connsiteX2" fmla="*/ 463109 w 3598248"/>
                <a:gd name="connsiteY2" fmla="*/ 113497 h 2867237"/>
                <a:gd name="connsiteX3" fmla="*/ 1680731 w 3598248"/>
                <a:gd name="connsiteY3" fmla="*/ 173317 h 2867237"/>
                <a:gd name="connsiteX4" fmla="*/ 3560806 w 3598248"/>
                <a:gd name="connsiteY4" fmla="*/ 651882 h 2867237"/>
                <a:gd name="connsiteX5" fmla="*/ 2954055 w 3598248"/>
                <a:gd name="connsiteY5" fmla="*/ 2583231 h 2867237"/>
                <a:gd name="connsiteX6" fmla="*/ 1880595 w 3598248"/>
                <a:gd name="connsiteY6" fmla="*/ 2763616 h 2867237"/>
                <a:gd name="connsiteX0" fmla="*/ 1880595 w 3598248"/>
                <a:gd name="connsiteY0" fmla="*/ 2763616 h 2826931"/>
                <a:gd name="connsiteX1" fmla="*/ 236492 w 3598248"/>
                <a:gd name="connsiteY1" fmla="*/ 1822656 h 2826931"/>
                <a:gd name="connsiteX2" fmla="*/ 463109 w 3598248"/>
                <a:gd name="connsiteY2" fmla="*/ 113497 h 2826931"/>
                <a:gd name="connsiteX3" fmla="*/ 1680731 w 3598248"/>
                <a:gd name="connsiteY3" fmla="*/ 173317 h 2826931"/>
                <a:gd name="connsiteX4" fmla="*/ 3560806 w 3598248"/>
                <a:gd name="connsiteY4" fmla="*/ 651882 h 2826931"/>
                <a:gd name="connsiteX5" fmla="*/ 2954055 w 3598248"/>
                <a:gd name="connsiteY5" fmla="*/ 2583231 h 2826931"/>
                <a:gd name="connsiteX6" fmla="*/ 1880595 w 3598248"/>
                <a:gd name="connsiteY6" fmla="*/ 2763616 h 2826931"/>
                <a:gd name="connsiteX0" fmla="*/ 1880595 w 3601690"/>
                <a:gd name="connsiteY0" fmla="*/ 2763616 h 2826931"/>
                <a:gd name="connsiteX1" fmla="*/ 236492 w 3601690"/>
                <a:gd name="connsiteY1" fmla="*/ 1822656 h 2826931"/>
                <a:gd name="connsiteX2" fmla="*/ 463109 w 3601690"/>
                <a:gd name="connsiteY2" fmla="*/ 113497 h 2826931"/>
                <a:gd name="connsiteX3" fmla="*/ 1680731 w 3601690"/>
                <a:gd name="connsiteY3" fmla="*/ 173317 h 2826931"/>
                <a:gd name="connsiteX4" fmla="*/ 3560806 w 3601690"/>
                <a:gd name="connsiteY4" fmla="*/ 651882 h 2826931"/>
                <a:gd name="connsiteX5" fmla="*/ 2954055 w 3601690"/>
                <a:gd name="connsiteY5" fmla="*/ 2583231 h 2826931"/>
                <a:gd name="connsiteX6" fmla="*/ 1880595 w 3601690"/>
                <a:gd name="connsiteY6" fmla="*/ 2763616 h 2826931"/>
                <a:gd name="connsiteX0" fmla="*/ 1880595 w 3596706"/>
                <a:gd name="connsiteY0" fmla="*/ 2763616 h 2840904"/>
                <a:gd name="connsiteX1" fmla="*/ 236492 w 3596706"/>
                <a:gd name="connsiteY1" fmla="*/ 1822656 h 2840904"/>
                <a:gd name="connsiteX2" fmla="*/ 463109 w 3596706"/>
                <a:gd name="connsiteY2" fmla="*/ 113497 h 2840904"/>
                <a:gd name="connsiteX3" fmla="*/ 1680731 w 3596706"/>
                <a:gd name="connsiteY3" fmla="*/ 173317 h 2840904"/>
                <a:gd name="connsiteX4" fmla="*/ 3560806 w 3596706"/>
                <a:gd name="connsiteY4" fmla="*/ 651882 h 2840904"/>
                <a:gd name="connsiteX5" fmla="*/ 2954055 w 3596706"/>
                <a:gd name="connsiteY5" fmla="*/ 2583231 h 2840904"/>
                <a:gd name="connsiteX6" fmla="*/ 1880595 w 3596706"/>
                <a:gd name="connsiteY6" fmla="*/ 2763616 h 2840904"/>
                <a:gd name="connsiteX0" fmla="*/ 1880595 w 3599796"/>
                <a:gd name="connsiteY0" fmla="*/ 2763616 h 2826931"/>
                <a:gd name="connsiteX1" fmla="*/ 236492 w 3599796"/>
                <a:gd name="connsiteY1" fmla="*/ 1822656 h 2826931"/>
                <a:gd name="connsiteX2" fmla="*/ 463109 w 3599796"/>
                <a:gd name="connsiteY2" fmla="*/ 113497 h 2826931"/>
                <a:gd name="connsiteX3" fmla="*/ 1680731 w 3599796"/>
                <a:gd name="connsiteY3" fmla="*/ 173317 h 2826931"/>
                <a:gd name="connsiteX4" fmla="*/ 3560806 w 3599796"/>
                <a:gd name="connsiteY4" fmla="*/ 651882 h 2826931"/>
                <a:gd name="connsiteX5" fmla="*/ 2954055 w 3599796"/>
                <a:gd name="connsiteY5" fmla="*/ 2583231 h 2826931"/>
                <a:gd name="connsiteX6" fmla="*/ 1880595 w 3599796"/>
                <a:gd name="connsiteY6" fmla="*/ 2763616 h 2826931"/>
                <a:gd name="connsiteX0" fmla="*/ 1819350 w 3595190"/>
                <a:gd name="connsiteY0" fmla="*/ 2796568 h 2858245"/>
                <a:gd name="connsiteX1" fmla="*/ 232912 w 3595190"/>
                <a:gd name="connsiteY1" fmla="*/ 1822656 h 2858245"/>
                <a:gd name="connsiteX2" fmla="*/ 459529 w 3595190"/>
                <a:gd name="connsiteY2" fmla="*/ 113497 h 2858245"/>
                <a:gd name="connsiteX3" fmla="*/ 1677151 w 3595190"/>
                <a:gd name="connsiteY3" fmla="*/ 173317 h 2858245"/>
                <a:gd name="connsiteX4" fmla="*/ 3557226 w 3595190"/>
                <a:gd name="connsiteY4" fmla="*/ 651882 h 2858245"/>
                <a:gd name="connsiteX5" fmla="*/ 2950475 w 3595190"/>
                <a:gd name="connsiteY5" fmla="*/ 2583231 h 2858245"/>
                <a:gd name="connsiteX6" fmla="*/ 1819350 w 3595190"/>
                <a:gd name="connsiteY6" fmla="*/ 2796568 h 2858245"/>
                <a:gd name="connsiteX0" fmla="*/ 1819350 w 3595190"/>
                <a:gd name="connsiteY0" fmla="*/ 2796568 h 2874454"/>
                <a:gd name="connsiteX1" fmla="*/ 232912 w 3595190"/>
                <a:gd name="connsiteY1" fmla="*/ 1822656 h 2874454"/>
                <a:gd name="connsiteX2" fmla="*/ 459529 w 3595190"/>
                <a:gd name="connsiteY2" fmla="*/ 113497 h 2874454"/>
                <a:gd name="connsiteX3" fmla="*/ 1677151 w 3595190"/>
                <a:gd name="connsiteY3" fmla="*/ 173317 h 2874454"/>
                <a:gd name="connsiteX4" fmla="*/ 3557226 w 3595190"/>
                <a:gd name="connsiteY4" fmla="*/ 651882 h 2874454"/>
                <a:gd name="connsiteX5" fmla="*/ 2950475 w 3595190"/>
                <a:gd name="connsiteY5" fmla="*/ 2583231 h 2874454"/>
                <a:gd name="connsiteX6" fmla="*/ 1819350 w 3595190"/>
                <a:gd name="connsiteY6" fmla="*/ 2796568 h 2874454"/>
                <a:gd name="connsiteX0" fmla="*/ 1819350 w 3600853"/>
                <a:gd name="connsiteY0" fmla="*/ 2796568 h 2874454"/>
                <a:gd name="connsiteX1" fmla="*/ 232912 w 3600853"/>
                <a:gd name="connsiteY1" fmla="*/ 1822656 h 2874454"/>
                <a:gd name="connsiteX2" fmla="*/ 459529 w 3600853"/>
                <a:gd name="connsiteY2" fmla="*/ 113497 h 2874454"/>
                <a:gd name="connsiteX3" fmla="*/ 1677151 w 3600853"/>
                <a:gd name="connsiteY3" fmla="*/ 173317 h 2874454"/>
                <a:gd name="connsiteX4" fmla="*/ 3557226 w 3600853"/>
                <a:gd name="connsiteY4" fmla="*/ 651882 h 2874454"/>
                <a:gd name="connsiteX5" fmla="*/ 2950475 w 3600853"/>
                <a:gd name="connsiteY5" fmla="*/ 2583231 h 2874454"/>
                <a:gd name="connsiteX6" fmla="*/ 1819350 w 3600853"/>
                <a:gd name="connsiteY6" fmla="*/ 2796568 h 2874454"/>
                <a:gd name="connsiteX0" fmla="*/ 1819350 w 3598726"/>
                <a:gd name="connsiteY0" fmla="*/ 2796568 h 2876621"/>
                <a:gd name="connsiteX1" fmla="*/ 232912 w 3598726"/>
                <a:gd name="connsiteY1" fmla="*/ 1822656 h 2876621"/>
                <a:gd name="connsiteX2" fmla="*/ 459529 w 3598726"/>
                <a:gd name="connsiteY2" fmla="*/ 113497 h 2876621"/>
                <a:gd name="connsiteX3" fmla="*/ 1677151 w 3598726"/>
                <a:gd name="connsiteY3" fmla="*/ 173317 h 2876621"/>
                <a:gd name="connsiteX4" fmla="*/ 3557226 w 3598726"/>
                <a:gd name="connsiteY4" fmla="*/ 651882 h 2876621"/>
                <a:gd name="connsiteX5" fmla="*/ 2950475 w 3598726"/>
                <a:gd name="connsiteY5" fmla="*/ 2583231 h 2876621"/>
                <a:gd name="connsiteX6" fmla="*/ 1819350 w 3598726"/>
                <a:gd name="connsiteY6" fmla="*/ 2796568 h 2876621"/>
                <a:gd name="connsiteX0" fmla="*/ 1819350 w 3598726"/>
                <a:gd name="connsiteY0" fmla="*/ 2796568 h 2906701"/>
                <a:gd name="connsiteX1" fmla="*/ 232912 w 3598726"/>
                <a:gd name="connsiteY1" fmla="*/ 1822656 h 2906701"/>
                <a:gd name="connsiteX2" fmla="*/ 459529 w 3598726"/>
                <a:gd name="connsiteY2" fmla="*/ 113497 h 2906701"/>
                <a:gd name="connsiteX3" fmla="*/ 1677151 w 3598726"/>
                <a:gd name="connsiteY3" fmla="*/ 173317 h 2906701"/>
                <a:gd name="connsiteX4" fmla="*/ 3557226 w 3598726"/>
                <a:gd name="connsiteY4" fmla="*/ 651882 h 2906701"/>
                <a:gd name="connsiteX5" fmla="*/ 2950475 w 3598726"/>
                <a:gd name="connsiteY5" fmla="*/ 2583231 h 2906701"/>
                <a:gd name="connsiteX6" fmla="*/ 1819350 w 3598726"/>
                <a:gd name="connsiteY6" fmla="*/ 2796568 h 2906701"/>
                <a:gd name="connsiteX0" fmla="*/ 1819350 w 3598726"/>
                <a:gd name="connsiteY0" fmla="*/ 2796568 h 2909905"/>
                <a:gd name="connsiteX1" fmla="*/ 232912 w 3598726"/>
                <a:gd name="connsiteY1" fmla="*/ 1822656 h 2909905"/>
                <a:gd name="connsiteX2" fmla="*/ 459529 w 3598726"/>
                <a:gd name="connsiteY2" fmla="*/ 113497 h 2909905"/>
                <a:gd name="connsiteX3" fmla="*/ 1677151 w 3598726"/>
                <a:gd name="connsiteY3" fmla="*/ 173317 h 2909905"/>
                <a:gd name="connsiteX4" fmla="*/ 3557226 w 3598726"/>
                <a:gd name="connsiteY4" fmla="*/ 651882 h 2909905"/>
                <a:gd name="connsiteX5" fmla="*/ 2950475 w 3598726"/>
                <a:gd name="connsiteY5" fmla="*/ 2583231 h 2909905"/>
                <a:gd name="connsiteX6" fmla="*/ 1819350 w 3598726"/>
                <a:gd name="connsiteY6" fmla="*/ 2796568 h 2909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8726" h="2909905">
                  <a:moveTo>
                    <a:pt x="1819350" y="2796568"/>
                  </a:moveTo>
                  <a:cubicBezTo>
                    <a:pt x="887579" y="3239964"/>
                    <a:pt x="459549" y="2269834"/>
                    <a:pt x="232912" y="1822656"/>
                  </a:cubicBezTo>
                  <a:cubicBezTo>
                    <a:pt x="6275" y="1375478"/>
                    <a:pt x="-237011" y="453854"/>
                    <a:pt x="459529" y="113497"/>
                  </a:cubicBezTo>
                  <a:cubicBezTo>
                    <a:pt x="961588" y="-131829"/>
                    <a:pt x="1160868" y="83586"/>
                    <a:pt x="1677151" y="173317"/>
                  </a:cubicBezTo>
                  <a:cubicBezTo>
                    <a:pt x="2193434" y="263048"/>
                    <a:pt x="3081394" y="-458224"/>
                    <a:pt x="3557226" y="651882"/>
                  </a:cubicBezTo>
                  <a:cubicBezTo>
                    <a:pt x="3736195" y="1069413"/>
                    <a:pt x="3299454" y="2283435"/>
                    <a:pt x="2950475" y="2583231"/>
                  </a:cubicBezTo>
                  <a:cubicBezTo>
                    <a:pt x="2170435" y="3253336"/>
                    <a:pt x="2303508" y="2566175"/>
                    <a:pt x="1819350" y="27965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9589354" y="1562044"/>
              <a:ext cx="505322" cy="880823"/>
            </a:xfrm>
            <a:custGeom>
              <a:avLst/>
              <a:gdLst>
                <a:gd name="connsiteX0" fmla="*/ 0 w 478565"/>
                <a:gd name="connsiteY0" fmla="*/ 59821 h 828942"/>
                <a:gd name="connsiteX1" fmla="*/ 341832 w 478565"/>
                <a:gd name="connsiteY1" fmla="*/ 0 h 828942"/>
                <a:gd name="connsiteX2" fmla="*/ 478565 w 478565"/>
                <a:gd name="connsiteY2" fmla="*/ 828942 h 828942"/>
                <a:gd name="connsiteX3" fmla="*/ 367469 w 478565"/>
                <a:gd name="connsiteY3" fmla="*/ 828942 h 828942"/>
                <a:gd name="connsiteX4" fmla="*/ 51275 w 478565"/>
                <a:gd name="connsiteY4" fmla="*/ 401652 h 828942"/>
                <a:gd name="connsiteX5" fmla="*/ 0 w 478565"/>
                <a:gd name="connsiteY5" fmla="*/ 59821 h 828942"/>
                <a:gd name="connsiteX0" fmla="*/ 0 w 478565"/>
                <a:gd name="connsiteY0" fmla="*/ 59821 h 828942"/>
                <a:gd name="connsiteX1" fmla="*/ 341832 w 478565"/>
                <a:gd name="connsiteY1" fmla="*/ 0 h 828942"/>
                <a:gd name="connsiteX2" fmla="*/ 478565 w 478565"/>
                <a:gd name="connsiteY2" fmla="*/ 828942 h 828942"/>
                <a:gd name="connsiteX3" fmla="*/ 367469 w 478565"/>
                <a:gd name="connsiteY3" fmla="*/ 828942 h 828942"/>
                <a:gd name="connsiteX4" fmla="*/ 51275 w 478565"/>
                <a:gd name="connsiteY4" fmla="*/ 401652 h 828942"/>
                <a:gd name="connsiteX5" fmla="*/ 0 w 478565"/>
                <a:gd name="connsiteY5" fmla="*/ 59821 h 828942"/>
                <a:gd name="connsiteX0" fmla="*/ 21903 w 500468"/>
                <a:gd name="connsiteY0" fmla="*/ 116251 h 885372"/>
                <a:gd name="connsiteX1" fmla="*/ 363735 w 500468"/>
                <a:gd name="connsiteY1" fmla="*/ 56430 h 885372"/>
                <a:gd name="connsiteX2" fmla="*/ 500468 w 500468"/>
                <a:gd name="connsiteY2" fmla="*/ 885372 h 885372"/>
                <a:gd name="connsiteX3" fmla="*/ 389372 w 500468"/>
                <a:gd name="connsiteY3" fmla="*/ 885372 h 885372"/>
                <a:gd name="connsiteX4" fmla="*/ 73178 w 500468"/>
                <a:gd name="connsiteY4" fmla="*/ 458082 h 885372"/>
                <a:gd name="connsiteX5" fmla="*/ 21903 w 500468"/>
                <a:gd name="connsiteY5" fmla="*/ 116251 h 885372"/>
                <a:gd name="connsiteX0" fmla="*/ 21903 w 500468"/>
                <a:gd name="connsiteY0" fmla="*/ 116251 h 885372"/>
                <a:gd name="connsiteX1" fmla="*/ 363735 w 500468"/>
                <a:gd name="connsiteY1" fmla="*/ 56430 h 885372"/>
                <a:gd name="connsiteX2" fmla="*/ 500468 w 500468"/>
                <a:gd name="connsiteY2" fmla="*/ 885372 h 885372"/>
                <a:gd name="connsiteX3" fmla="*/ 389372 w 500468"/>
                <a:gd name="connsiteY3" fmla="*/ 885372 h 885372"/>
                <a:gd name="connsiteX4" fmla="*/ 73178 w 500468"/>
                <a:gd name="connsiteY4" fmla="*/ 458082 h 885372"/>
                <a:gd name="connsiteX5" fmla="*/ 21903 w 500468"/>
                <a:gd name="connsiteY5" fmla="*/ 116251 h 885372"/>
                <a:gd name="connsiteX0" fmla="*/ 24803 w 503368"/>
                <a:gd name="connsiteY0" fmla="*/ 111485 h 880606"/>
                <a:gd name="connsiteX1" fmla="*/ 405866 w 503368"/>
                <a:gd name="connsiteY1" fmla="*/ 57699 h 880606"/>
                <a:gd name="connsiteX2" fmla="*/ 503368 w 503368"/>
                <a:gd name="connsiteY2" fmla="*/ 880606 h 880606"/>
                <a:gd name="connsiteX3" fmla="*/ 392272 w 503368"/>
                <a:gd name="connsiteY3" fmla="*/ 880606 h 880606"/>
                <a:gd name="connsiteX4" fmla="*/ 76078 w 503368"/>
                <a:gd name="connsiteY4" fmla="*/ 453316 h 880606"/>
                <a:gd name="connsiteX5" fmla="*/ 24803 w 503368"/>
                <a:gd name="connsiteY5" fmla="*/ 111485 h 880606"/>
                <a:gd name="connsiteX0" fmla="*/ 24803 w 503368"/>
                <a:gd name="connsiteY0" fmla="*/ 111485 h 880606"/>
                <a:gd name="connsiteX1" fmla="*/ 405866 w 503368"/>
                <a:gd name="connsiteY1" fmla="*/ 57699 h 880606"/>
                <a:gd name="connsiteX2" fmla="*/ 503368 w 503368"/>
                <a:gd name="connsiteY2" fmla="*/ 880606 h 880606"/>
                <a:gd name="connsiteX3" fmla="*/ 392272 w 503368"/>
                <a:gd name="connsiteY3" fmla="*/ 880606 h 880606"/>
                <a:gd name="connsiteX4" fmla="*/ 76078 w 503368"/>
                <a:gd name="connsiteY4" fmla="*/ 453316 h 880606"/>
                <a:gd name="connsiteX5" fmla="*/ 24803 w 503368"/>
                <a:gd name="connsiteY5" fmla="*/ 111485 h 880606"/>
                <a:gd name="connsiteX0" fmla="*/ 26757 w 505322"/>
                <a:gd name="connsiteY0" fmla="*/ 111702 h 880823"/>
                <a:gd name="connsiteX1" fmla="*/ 407820 w 505322"/>
                <a:gd name="connsiteY1" fmla="*/ 57916 h 880823"/>
                <a:gd name="connsiteX2" fmla="*/ 505322 w 505322"/>
                <a:gd name="connsiteY2" fmla="*/ 880823 h 880823"/>
                <a:gd name="connsiteX3" fmla="*/ 394226 w 505322"/>
                <a:gd name="connsiteY3" fmla="*/ 880823 h 880823"/>
                <a:gd name="connsiteX4" fmla="*/ 71997 w 505322"/>
                <a:gd name="connsiteY4" fmla="*/ 459569 h 880823"/>
                <a:gd name="connsiteX5" fmla="*/ 26757 w 505322"/>
                <a:gd name="connsiteY5" fmla="*/ 111702 h 88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322" h="880823">
                  <a:moveTo>
                    <a:pt x="26757" y="111702"/>
                  </a:moveTo>
                  <a:cubicBezTo>
                    <a:pt x="82727" y="44760"/>
                    <a:pt x="328059" y="-70271"/>
                    <a:pt x="407820" y="57916"/>
                  </a:cubicBezTo>
                  <a:cubicBezTo>
                    <a:pt x="346768" y="311093"/>
                    <a:pt x="472821" y="606521"/>
                    <a:pt x="505322" y="880823"/>
                  </a:cubicBezTo>
                  <a:lnTo>
                    <a:pt x="394226" y="880823"/>
                  </a:lnTo>
                  <a:cubicBezTo>
                    <a:pt x="288828" y="738393"/>
                    <a:pt x="147217" y="644248"/>
                    <a:pt x="71997" y="459569"/>
                  </a:cubicBezTo>
                  <a:cubicBezTo>
                    <a:pt x="10752" y="331382"/>
                    <a:pt x="-29213" y="178644"/>
                    <a:pt x="26757" y="1117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  <p:sp>
          <p:nvSpPr>
            <p:cNvPr id="12" name="Freihandform 11"/>
            <p:cNvSpPr/>
            <p:nvPr/>
          </p:nvSpPr>
          <p:spPr>
            <a:xfrm rot="20918875">
              <a:off x="10083250" y="1424635"/>
              <a:ext cx="1497201" cy="741797"/>
            </a:xfrm>
            <a:custGeom>
              <a:avLst/>
              <a:gdLst>
                <a:gd name="connsiteX0" fmla="*/ 0 w 1962150"/>
                <a:gd name="connsiteY0" fmla="*/ 914400 h 1066800"/>
                <a:gd name="connsiteX1" fmla="*/ 666750 w 1962150"/>
                <a:gd name="connsiteY1" fmla="*/ 0 h 1066800"/>
                <a:gd name="connsiteX2" fmla="*/ 1962150 w 1962150"/>
                <a:gd name="connsiteY2" fmla="*/ 95250 h 1066800"/>
                <a:gd name="connsiteX3" fmla="*/ 1009650 w 1962150"/>
                <a:gd name="connsiteY3" fmla="*/ 1066800 h 1066800"/>
                <a:gd name="connsiteX4" fmla="*/ 0 w 1962150"/>
                <a:gd name="connsiteY4" fmla="*/ 914400 h 1066800"/>
                <a:gd name="connsiteX0" fmla="*/ 5533 w 1967683"/>
                <a:gd name="connsiteY0" fmla="*/ 991181 h 1143581"/>
                <a:gd name="connsiteX1" fmla="*/ 672283 w 1967683"/>
                <a:gd name="connsiteY1" fmla="*/ 76781 h 1143581"/>
                <a:gd name="connsiteX2" fmla="*/ 1967683 w 1967683"/>
                <a:gd name="connsiteY2" fmla="*/ 172031 h 1143581"/>
                <a:gd name="connsiteX3" fmla="*/ 1015183 w 1967683"/>
                <a:gd name="connsiteY3" fmla="*/ 1143581 h 1143581"/>
                <a:gd name="connsiteX4" fmla="*/ 5533 w 1967683"/>
                <a:gd name="connsiteY4" fmla="*/ 991181 h 1143581"/>
                <a:gd name="connsiteX0" fmla="*/ 28899 w 1991049"/>
                <a:gd name="connsiteY0" fmla="*/ 970921 h 1123321"/>
                <a:gd name="connsiteX1" fmla="*/ 695649 w 1991049"/>
                <a:gd name="connsiteY1" fmla="*/ 56521 h 1123321"/>
                <a:gd name="connsiteX2" fmla="*/ 1991049 w 1991049"/>
                <a:gd name="connsiteY2" fmla="*/ 151771 h 1123321"/>
                <a:gd name="connsiteX3" fmla="*/ 1038549 w 1991049"/>
                <a:gd name="connsiteY3" fmla="*/ 1123321 h 1123321"/>
                <a:gd name="connsiteX4" fmla="*/ 28899 w 1991049"/>
                <a:gd name="connsiteY4" fmla="*/ 970921 h 1123321"/>
                <a:gd name="connsiteX0" fmla="*/ 28899 w 1991049"/>
                <a:gd name="connsiteY0" fmla="*/ 970921 h 1235964"/>
                <a:gd name="connsiteX1" fmla="*/ 695649 w 1991049"/>
                <a:gd name="connsiteY1" fmla="*/ 56521 h 1235964"/>
                <a:gd name="connsiteX2" fmla="*/ 1991049 w 1991049"/>
                <a:gd name="connsiteY2" fmla="*/ 151771 h 1235964"/>
                <a:gd name="connsiteX3" fmla="*/ 1038549 w 1991049"/>
                <a:gd name="connsiteY3" fmla="*/ 1123321 h 1235964"/>
                <a:gd name="connsiteX4" fmla="*/ 28899 w 1991049"/>
                <a:gd name="connsiteY4" fmla="*/ 970921 h 1235964"/>
                <a:gd name="connsiteX0" fmla="*/ 28899 w 1991049"/>
                <a:gd name="connsiteY0" fmla="*/ 970921 h 1197933"/>
                <a:gd name="connsiteX1" fmla="*/ 695649 w 1991049"/>
                <a:gd name="connsiteY1" fmla="*/ 56521 h 1197933"/>
                <a:gd name="connsiteX2" fmla="*/ 1991049 w 1991049"/>
                <a:gd name="connsiteY2" fmla="*/ 151771 h 1197933"/>
                <a:gd name="connsiteX3" fmla="*/ 1038549 w 1991049"/>
                <a:gd name="connsiteY3" fmla="*/ 1123321 h 1197933"/>
                <a:gd name="connsiteX4" fmla="*/ 28899 w 1991049"/>
                <a:gd name="connsiteY4" fmla="*/ 970921 h 1197933"/>
                <a:gd name="connsiteX0" fmla="*/ 28899 w 1991049"/>
                <a:gd name="connsiteY0" fmla="*/ 970921 h 1202151"/>
                <a:gd name="connsiteX1" fmla="*/ 695649 w 1991049"/>
                <a:gd name="connsiteY1" fmla="*/ 56521 h 1202151"/>
                <a:gd name="connsiteX2" fmla="*/ 1991049 w 1991049"/>
                <a:gd name="connsiteY2" fmla="*/ 151771 h 1202151"/>
                <a:gd name="connsiteX3" fmla="*/ 1038549 w 1991049"/>
                <a:gd name="connsiteY3" fmla="*/ 1123321 h 1202151"/>
                <a:gd name="connsiteX4" fmla="*/ 28899 w 1991049"/>
                <a:gd name="connsiteY4" fmla="*/ 970921 h 120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049" h="1202151">
                  <a:moveTo>
                    <a:pt x="28899" y="970921"/>
                  </a:moveTo>
                  <a:cubicBezTo>
                    <a:pt x="-28251" y="793121"/>
                    <a:pt x="-79051" y="259721"/>
                    <a:pt x="695649" y="56521"/>
                  </a:cubicBezTo>
                  <a:cubicBezTo>
                    <a:pt x="1038433" y="-33389"/>
                    <a:pt x="1933899" y="-26029"/>
                    <a:pt x="1991049" y="151771"/>
                  </a:cubicBezTo>
                  <a:cubicBezTo>
                    <a:pt x="1673549" y="475621"/>
                    <a:pt x="1774961" y="715338"/>
                    <a:pt x="1038549" y="1123321"/>
                  </a:cubicBezTo>
                  <a:cubicBezTo>
                    <a:pt x="719347" y="1300163"/>
                    <a:pt x="86049" y="1148721"/>
                    <a:pt x="28899" y="9709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701"/>
            </a:p>
          </p:txBody>
        </p:sp>
      </p:grpSp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Übertragung von Vorlagen in Formen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86838" y="50546"/>
            <a:ext cx="9936268" cy="12525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4158"/>
          </a:p>
        </p:txBody>
      </p:sp>
      <p:sp>
        <p:nvSpPr>
          <p:cNvPr id="20" name="Freihandform 19"/>
          <p:cNvSpPr/>
          <p:nvPr/>
        </p:nvSpPr>
        <p:spPr>
          <a:xfrm>
            <a:off x="7934163" y="2533953"/>
            <a:ext cx="2230664" cy="2426537"/>
          </a:xfrm>
          <a:custGeom>
            <a:avLst/>
            <a:gdLst>
              <a:gd name="connsiteX0" fmla="*/ 609606 w 2360722"/>
              <a:gd name="connsiteY0" fmla="*/ 659779 h 2568016"/>
              <a:gd name="connsiteX1" fmla="*/ 1100191 w 2360722"/>
              <a:gd name="connsiteY1" fmla="*/ 772846 h 2568016"/>
              <a:gd name="connsiteX2" fmla="*/ 2333499 w 2360722"/>
              <a:gd name="connsiteY2" fmla="*/ 1086779 h 2568016"/>
              <a:gd name="connsiteX3" fmla="*/ 1935477 w 2360722"/>
              <a:gd name="connsiteY3" fmla="*/ 2353722 h 2568016"/>
              <a:gd name="connsiteX4" fmla="*/ 1193472 w 2360722"/>
              <a:gd name="connsiteY4" fmla="*/ 2493668 h 2568016"/>
              <a:gd name="connsiteX5" fmla="*/ 152788 w 2360722"/>
              <a:gd name="connsiteY5" fmla="*/ 1854793 h 2568016"/>
              <a:gd name="connsiteX6" fmla="*/ 301446 w 2360722"/>
              <a:gd name="connsiteY6" fmla="*/ 733605 h 2568016"/>
              <a:gd name="connsiteX7" fmla="*/ 609606 w 2360722"/>
              <a:gd name="connsiteY7" fmla="*/ 659779 h 2568016"/>
              <a:gd name="connsiteX8" fmla="*/ 991778 w 2360722"/>
              <a:gd name="connsiteY8" fmla="*/ 145815 h 2568016"/>
              <a:gd name="connsiteX9" fmla="*/ 1084183 w 2360722"/>
              <a:gd name="connsiteY9" fmla="*/ 183183 h 2568016"/>
              <a:gd name="connsiteX10" fmla="*/ 1148143 w 2360722"/>
              <a:gd name="connsiteY10" fmla="*/ 723001 h 2568016"/>
              <a:gd name="connsiteX11" fmla="*/ 1075265 w 2360722"/>
              <a:gd name="connsiteY11" fmla="*/ 723001 h 2568016"/>
              <a:gd name="connsiteX12" fmla="*/ 863887 w 2360722"/>
              <a:gd name="connsiteY12" fmla="*/ 446663 h 2568016"/>
              <a:gd name="connsiteX13" fmla="*/ 834210 w 2360722"/>
              <a:gd name="connsiteY13" fmla="*/ 218466 h 2568016"/>
              <a:gd name="connsiteX14" fmla="*/ 991778 w 2360722"/>
              <a:gd name="connsiteY14" fmla="*/ 145815 h 2568016"/>
              <a:gd name="connsiteX15" fmla="*/ 1982981 w 2360722"/>
              <a:gd name="connsiteY15" fmla="*/ 3 h 2568016"/>
              <a:gd name="connsiteX16" fmla="*/ 2077388 w 2360722"/>
              <a:gd name="connsiteY16" fmla="*/ 23383 h 2568016"/>
              <a:gd name="connsiteX17" fmla="*/ 1694140 w 2360722"/>
              <a:gd name="connsiteY17" fmla="*/ 501440 h 2568016"/>
              <a:gd name="connsiteX18" fmla="*/ 1193700 w 2360722"/>
              <a:gd name="connsiteY18" fmla="*/ 538991 h 2568016"/>
              <a:gd name="connsiteX19" fmla="*/ 1443304 w 2360722"/>
              <a:gd name="connsiteY19" fmla="*/ 111360 h 2568016"/>
              <a:gd name="connsiteX20" fmla="*/ 1982981 w 2360722"/>
              <a:gd name="connsiteY20" fmla="*/ 3 h 2568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60722" h="2568016">
                <a:moveTo>
                  <a:pt x="609606" y="659779"/>
                </a:moveTo>
                <a:cubicBezTo>
                  <a:pt x="758077" y="667062"/>
                  <a:pt x="888519" y="736057"/>
                  <a:pt x="1100191" y="772846"/>
                </a:cubicBezTo>
                <a:cubicBezTo>
                  <a:pt x="1438867" y="831709"/>
                  <a:pt x="2021358" y="358562"/>
                  <a:pt x="2333499" y="1086779"/>
                </a:cubicBezTo>
                <a:cubicBezTo>
                  <a:pt x="2450900" y="1360675"/>
                  <a:pt x="2164403" y="2157059"/>
                  <a:pt x="1935477" y="2353722"/>
                </a:cubicBezTo>
                <a:cubicBezTo>
                  <a:pt x="1423780" y="2793303"/>
                  <a:pt x="1511074" y="2342533"/>
                  <a:pt x="1193472" y="2493668"/>
                </a:cubicBezTo>
                <a:cubicBezTo>
                  <a:pt x="582241" y="2784531"/>
                  <a:pt x="301459" y="2148137"/>
                  <a:pt x="152788" y="1854793"/>
                </a:cubicBezTo>
                <a:cubicBezTo>
                  <a:pt x="4116" y="1561450"/>
                  <a:pt x="-155477" y="956875"/>
                  <a:pt x="301446" y="733605"/>
                </a:cubicBezTo>
                <a:cubicBezTo>
                  <a:pt x="424950" y="673256"/>
                  <a:pt x="520523" y="655409"/>
                  <a:pt x="609606" y="659779"/>
                </a:cubicBezTo>
                <a:close/>
                <a:moveTo>
                  <a:pt x="991778" y="145815"/>
                </a:moveTo>
                <a:cubicBezTo>
                  <a:pt x="1029668" y="142553"/>
                  <a:pt x="1064562" y="151650"/>
                  <a:pt x="1084183" y="183183"/>
                </a:cubicBezTo>
                <a:cubicBezTo>
                  <a:pt x="1044134" y="349264"/>
                  <a:pt x="1126823" y="543062"/>
                  <a:pt x="1148143" y="723001"/>
                </a:cubicBezTo>
                <a:lnTo>
                  <a:pt x="1075265" y="723001"/>
                </a:lnTo>
                <a:cubicBezTo>
                  <a:pt x="1006126" y="629568"/>
                  <a:pt x="913231" y="567810"/>
                  <a:pt x="863887" y="446663"/>
                </a:cubicBezTo>
                <a:cubicBezTo>
                  <a:pt x="823711" y="362574"/>
                  <a:pt x="797495" y="262379"/>
                  <a:pt x="834210" y="218466"/>
                </a:cubicBezTo>
                <a:cubicBezTo>
                  <a:pt x="857158" y="191020"/>
                  <a:pt x="928628" y="151252"/>
                  <a:pt x="991778" y="145815"/>
                </a:cubicBezTo>
                <a:close/>
                <a:moveTo>
                  <a:pt x="1982981" y="3"/>
                </a:moveTo>
                <a:cubicBezTo>
                  <a:pt x="2031994" y="191"/>
                  <a:pt x="2066937" y="7129"/>
                  <a:pt x="2077388" y="23383"/>
                </a:cubicBezTo>
                <a:cubicBezTo>
                  <a:pt x="1949638" y="182735"/>
                  <a:pt x="2017784" y="268023"/>
                  <a:pt x="1694140" y="501440"/>
                </a:cubicBezTo>
                <a:cubicBezTo>
                  <a:pt x="1553854" y="602615"/>
                  <a:pt x="1235506" y="604004"/>
                  <a:pt x="1193700" y="538991"/>
                </a:cubicBezTo>
                <a:cubicBezTo>
                  <a:pt x="1151894" y="473977"/>
                  <a:pt x="1084826" y="267223"/>
                  <a:pt x="1443304" y="111360"/>
                </a:cubicBezTo>
                <a:cubicBezTo>
                  <a:pt x="1562267" y="59636"/>
                  <a:pt x="1835942" y="-559"/>
                  <a:pt x="1982981" y="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1" name="Rechteck 20"/>
          <p:cNvSpPr/>
          <p:nvPr/>
        </p:nvSpPr>
        <p:spPr>
          <a:xfrm>
            <a:off x="8033747" y="5276372"/>
            <a:ext cx="23391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/>
              <a:t>4. In Form umwandeln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36E5E9A-4DBD-4DE4-8DCD-9FB654D6A2A9}"/>
              </a:ext>
            </a:extLst>
          </p:cNvPr>
          <p:cNvSpPr/>
          <p:nvPr/>
        </p:nvSpPr>
        <p:spPr>
          <a:xfrm>
            <a:off x="586838" y="6031468"/>
            <a:ext cx="31822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/>
              <a:t>https://openclipart.org/detail/178608/glossy-apple</a:t>
            </a:r>
          </a:p>
        </p:txBody>
      </p:sp>
    </p:spTree>
    <p:extLst>
      <p:ext uri="{BB962C8B-B14F-4D97-AF65-F5344CB8AC3E}">
        <p14:creationId xmlns:p14="http://schemas.microsoft.com/office/powerpoint/2010/main" val="412748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4 Faktoren</a:t>
            </a:r>
          </a:p>
        </p:txBody>
      </p:sp>
      <p:sp>
        <p:nvSpPr>
          <p:cNvPr id="62469" name="Text Box 25"/>
          <p:cNvSpPr txBox="1">
            <a:spLocks noChangeArrowheads="1"/>
          </p:cNvSpPr>
          <p:nvPr/>
        </p:nvSpPr>
        <p:spPr bwMode="auto">
          <a:xfrm>
            <a:off x="1875141" y="1230034"/>
            <a:ext cx="2721073" cy="1360537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290513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indent="-2794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&gt;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98425" algn="l">
              <a:spcBef>
                <a:spcPct val="0"/>
              </a:spcBef>
              <a:spcAft>
                <a:spcPct val="50000"/>
              </a:spcAft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00013" inden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</a:pPr>
            <a:r>
              <a:rPr lang="de-DE" altLang="de-DE" sz="1323" dirty="0"/>
              <a:t>Text</a:t>
            </a:r>
          </a:p>
        </p:txBody>
      </p:sp>
      <p:sp>
        <p:nvSpPr>
          <p:cNvPr id="62471" name="Text Box 27"/>
          <p:cNvSpPr txBox="1">
            <a:spLocks noChangeArrowheads="1"/>
          </p:cNvSpPr>
          <p:nvPr/>
        </p:nvSpPr>
        <p:spPr bwMode="auto">
          <a:xfrm>
            <a:off x="6966278" y="1230034"/>
            <a:ext cx="2721073" cy="1360537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290513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indent="-2794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&gt;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98425" algn="l">
              <a:spcBef>
                <a:spcPct val="0"/>
              </a:spcBef>
              <a:spcAft>
                <a:spcPct val="50000"/>
              </a:spcAft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00013" inden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</a:pPr>
            <a:r>
              <a:rPr lang="de-DE" altLang="de-DE" sz="1323" dirty="0"/>
              <a:t>Text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15</a:t>
            </a:fld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46AF87F-FA71-455C-9117-D466804CF07C}"/>
              </a:ext>
            </a:extLst>
          </p:cNvPr>
          <p:cNvGrpSpPr/>
          <p:nvPr/>
        </p:nvGrpSpPr>
        <p:grpSpPr>
          <a:xfrm>
            <a:off x="4257605" y="2324872"/>
            <a:ext cx="3119458" cy="2189676"/>
            <a:chOff x="4588714" y="2638573"/>
            <a:chExt cx="2395564" cy="1681545"/>
          </a:xfrm>
        </p:grpSpPr>
        <p:grpSp>
          <p:nvGrpSpPr>
            <p:cNvPr id="62472" name="Group 4"/>
            <p:cNvGrpSpPr>
              <a:grpSpLocks/>
            </p:cNvGrpSpPr>
            <p:nvPr/>
          </p:nvGrpSpPr>
          <p:grpSpPr bwMode="auto">
            <a:xfrm>
              <a:off x="4800458" y="2638573"/>
              <a:ext cx="922647" cy="660537"/>
              <a:chOff x="1630" y="875"/>
              <a:chExt cx="1390" cy="1006"/>
            </a:xfrm>
          </p:grpSpPr>
          <p:sp>
            <p:nvSpPr>
              <p:cNvPr id="62489" name="Freeform 5"/>
              <p:cNvSpPr>
                <a:spLocks/>
              </p:cNvSpPr>
              <p:nvPr/>
            </p:nvSpPr>
            <p:spPr bwMode="auto">
              <a:xfrm>
                <a:off x="1630" y="1019"/>
                <a:ext cx="863" cy="670"/>
              </a:xfrm>
              <a:custGeom>
                <a:avLst/>
                <a:gdLst>
                  <a:gd name="T0" fmla="*/ 0 w 863"/>
                  <a:gd name="T1" fmla="*/ 0 h 670"/>
                  <a:gd name="T2" fmla="*/ 863 w 863"/>
                  <a:gd name="T3" fmla="*/ 526 h 670"/>
                  <a:gd name="T4" fmla="*/ 863 w 863"/>
                  <a:gd name="T5" fmla="*/ 670 h 670"/>
                  <a:gd name="T6" fmla="*/ 0 w 863"/>
                  <a:gd name="T7" fmla="*/ 143 h 670"/>
                  <a:gd name="T8" fmla="*/ 0 w 863"/>
                  <a:gd name="T9" fmla="*/ 0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63" h="670">
                    <a:moveTo>
                      <a:pt x="0" y="0"/>
                    </a:moveTo>
                    <a:lnTo>
                      <a:pt x="863" y="526"/>
                    </a:lnTo>
                    <a:lnTo>
                      <a:pt x="863" y="670"/>
                    </a:lnTo>
                    <a:lnTo>
                      <a:pt x="0" y="1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/>
              </a:p>
            </p:txBody>
          </p:sp>
          <p:sp>
            <p:nvSpPr>
              <p:cNvPr id="62490" name="Freeform 6"/>
              <p:cNvSpPr>
                <a:spLocks/>
              </p:cNvSpPr>
              <p:nvPr/>
            </p:nvSpPr>
            <p:spPr bwMode="auto">
              <a:xfrm>
                <a:off x="1630" y="875"/>
                <a:ext cx="1390" cy="862"/>
              </a:xfrm>
              <a:custGeom>
                <a:avLst/>
                <a:gdLst>
                  <a:gd name="T0" fmla="*/ 0 w 1390"/>
                  <a:gd name="T1" fmla="*/ 144 h 862"/>
                  <a:gd name="T2" fmla="*/ 336 w 1390"/>
                  <a:gd name="T3" fmla="*/ 0 h 862"/>
                  <a:gd name="T4" fmla="*/ 1151 w 1390"/>
                  <a:gd name="T5" fmla="*/ 479 h 862"/>
                  <a:gd name="T6" fmla="*/ 1390 w 1390"/>
                  <a:gd name="T7" fmla="*/ 335 h 862"/>
                  <a:gd name="T8" fmla="*/ 1390 w 1390"/>
                  <a:gd name="T9" fmla="*/ 766 h 862"/>
                  <a:gd name="T10" fmla="*/ 576 w 1390"/>
                  <a:gd name="T11" fmla="*/ 862 h 862"/>
                  <a:gd name="T12" fmla="*/ 863 w 1390"/>
                  <a:gd name="T13" fmla="*/ 670 h 862"/>
                  <a:gd name="T14" fmla="*/ 0 w 1390"/>
                  <a:gd name="T15" fmla="*/ 144 h 8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90" h="862">
                    <a:moveTo>
                      <a:pt x="0" y="144"/>
                    </a:moveTo>
                    <a:lnTo>
                      <a:pt x="336" y="0"/>
                    </a:lnTo>
                    <a:lnTo>
                      <a:pt x="1151" y="479"/>
                    </a:lnTo>
                    <a:lnTo>
                      <a:pt x="1390" y="335"/>
                    </a:lnTo>
                    <a:lnTo>
                      <a:pt x="1390" y="766"/>
                    </a:lnTo>
                    <a:lnTo>
                      <a:pt x="576" y="862"/>
                    </a:lnTo>
                    <a:lnTo>
                      <a:pt x="863" y="67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 dirty="0"/>
              </a:p>
            </p:txBody>
          </p:sp>
          <p:sp>
            <p:nvSpPr>
              <p:cNvPr id="62491" name="Freeform 7"/>
              <p:cNvSpPr>
                <a:spLocks/>
              </p:cNvSpPr>
              <p:nvPr/>
            </p:nvSpPr>
            <p:spPr bwMode="auto">
              <a:xfrm>
                <a:off x="2206" y="1641"/>
                <a:ext cx="814" cy="240"/>
              </a:xfrm>
              <a:custGeom>
                <a:avLst/>
                <a:gdLst>
                  <a:gd name="T0" fmla="*/ 0 w 814"/>
                  <a:gd name="T1" fmla="*/ 96 h 240"/>
                  <a:gd name="T2" fmla="*/ 814 w 814"/>
                  <a:gd name="T3" fmla="*/ 0 h 240"/>
                  <a:gd name="T4" fmla="*/ 814 w 814"/>
                  <a:gd name="T5" fmla="*/ 144 h 240"/>
                  <a:gd name="T6" fmla="*/ 0 w 814"/>
                  <a:gd name="T7" fmla="*/ 240 h 240"/>
                  <a:gd name="T8" fmla="*/ 0 w 814"/>
                  <a:gd name="T9" fmla="*/ 9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40">
                    <a:moveTo>
                      <a:pt x="0" y="96"/>
                    </a:moveTo>
                    <a:lnTo>
                      <a:pt x="814" y="0"/>
                    </a:lnTo>
                    <a:lnTo>
                      <a:pt x="814" y="144"/>
                    </a:lnTo>
                    <a:lnTo>
                      <a:pt x="0" y="240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/>
              </a:p>
            </p:txBody>
          </p:sp>
        </p:grpSp>
        <p:grpSp>
          <p:nvGrpSpPr>
            <p:cNvPr id="62473" name="Group 8"/>
            <p:cNvGrpSpPr>
              <a:grpSpLocks/>
            </p:cNvGrpSpPr>
            <p:nvPr/>
          </p:nvGrpSpPr>
          <p:grpSpPr bwMode="auto">
            <a:xfrm>
              <a:off x="5856524" y="2638573"/>
              <a:ext cx="922647" cy="660537"/>
              <a:chOff x="3221" y="875"/>
              <a:chExt cx="1390" cy="1006"/>
            </a:xfrm>
          </p:grpSpPr>
          <p:sp>
            <p:nvSpPr>
              <p:cNvPr id="62486" name="Freeform 9"/>
              <p:cNvSpPr>
                <a:spLocks/>
              </p:cNvSpPr>
              <p:nvPr/>
            </p:nvSpPr>
            <p:spPr bwMode="auto">
              <a:xfrm>
                <a:off x="3748" y="1019"/>
                <a:ext cx="863" cy="670"/>
              </a:xfrm>
              <a:custGeom>
                <a:avLst/>
                <a:gdLst>
                  <a:gd name="T0" fmla="*/ 863 w 863"/>
                  <a:gd name="T1" fmla="*/ 0 h 670"/>
                  <a:gd name="T2" fmla="*/ 0 w 863"/>
                  <a:gd name="T3" fmla="*/ 526 h 670"/>
                  <a:gd name="T4" fmla="*/ 0 w 863"/>
                  <a:gd name="T5" fmla="*/ 670 h 670"/>
                  <a:gd name="T6" fmla="*/ 863 w 863"/>
                  <a:gd name="T7" fmla="*/ 143 h 670"/>
                  <a:gd name="T8" fmla="*/ 863 w 863"/>
                  <a:gd name="T9" fmla="*/ 0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63" h="670">
                    <a:moveTo>
                      <a:pt x="863" y="0"/>
                    </a:moveTo>
                    <a:lnTo>
                      <a:pt x="0" y="526"/>
                    </a:lnTo>
                    <a:lnTo>
                      <a:pt x="0" y="670"/>
                    </a:lnTo>
                    <a:lnTo>
                      <a:pt x="863" y="143"/>
                    </a:lnTo>
                    <a:lnTo>
                      <a:pt x="863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/>
              </a:p>
            </p:txBody>
          </p:sp>
          <p:sp>
            <p:nvSpPr>
              <p:cNvPr id="62487" name="Freeform 10"/>
              <p:cNvSpPr>
                <a:spLocks/>
              </p:cNvSpPr>
              <p:nvPr/>
            </p:nvSpPr>
            <p:spPr bwMode="auto">
              <a:xfrm>
                <a:off x="3221" y="875"/>
                <a:ext cx="1390" cy="862"/>
              </a:xfrm>
              <a:custGeom>
                <a:avLst/>
                <a:gdLst>
                  <a:gd name="T0" fmla="*/ 1390 w 1390"/>
                  <a:gd name="T1" fmla="*/ 144 h 862"/>
                  <a:gd name="T2" fmla="*/ 1054 w 1390"/>
                  <a:gd name="T3" fmla="*/ 0 h 862"/>
                  <a:gd name="T4" fmla="*/ 239 w 1390"/>
                  <a:gd name="T5" fmla="*/ 479 h 862"/>
                  <a:gd name="T6" fmla="*/ 0 w 1390"/>
                  <a:gd name="T7" fmla="*/ 335 h 862"/>
                  <a:gd name="T8" fmla="*/ 0 w 1390"/>
                  <a:gd name="T9" fmla="*/ 766 h 862"/>
                  <a:gd name="T10" fmla="*/ 814 w 1390"/>
                  <a:gd name="T11" fmla="*/ 862 h 862"/>
                  <a:gd name="T12" fmla="*/ 527 w 1390"/>
                  <a:gd name="T13" fmla="*/ 670 h 862"/>
                  <a:gd name="T14" fmla="*/ 1390 w 1390"/>
                  <a:gd name="T15" fmla="*/ 144 h 8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90" h="862">
                    <a:moveTo>
                      <a:pt x="1390" y="144"/>
                    </a:moveTo>
                    <a:lnTo>
                      <a:pt x="1054" y="0"/>
                    </a:lnTo>
                    <a:lnTo>
                      <a:pt x="239" y="479"/>
                    </a:lnTo>
                    <a:lnTo>
                      <a:pt x="0" y="335"/>
                    </a:lnTo>
                    <a:lnTo>
                      <a:pt x="0" y="766"/>
                    </a:lnTo>
                    <a:lnTo>
                      <a:pt x="814" y="862"/>
                    </a:lnTo>
                    <a:lnTo>
                      <a:pt x="527" y="670"/>
                    </a:lnTo>
                    <a:lnTo>
                      <a:pt x="1390" y="14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/>
              </a:p>
            </p:txBody>
          </p:sp>
          <p:sp>
            <p:nvSpPr>
              <p:cNvPr id="62488" name="Freeform 11"/>
              <p:cNvSpPr>
                <a:spLocks/>
              </p:cNvSpPr>
              <p:nvPr/>
            </p:nvSpPr>
            <p:spPr bwMode="auto">
              <a:xfrm>
                <a:off x="3221" y="1641"/>
                <a:ext cx="814" cy="240"/>
              </a:xfrm>
              <a:custGeom>
                <a:avLst/>
                <a:gdLst>
                  <a:gd name="T0" fmla="*/ 814 w 814"/>
                  <a:gd name="T1" fmla="*/ 96 h 240"/>
                  <a:gd name="T2" fmla="*/ 0 w 814"/>
                  <a:gd name="T3" fmla="*/ 0 h 240"/>
                  <a:gd name="T4" fmla="*/ 0 w 814"/>
                  <a:gd name="T5" fmla="*/ 144 h 240"/>
                  <a:gd name="T6" fmla="*/ 814 w 814"/>
                  <a:gd name="T7" fmla="*/ 240 h 240"/>
                  <a:gd name="T8" fmla="*/ 814 w 814"/>
                  <a:gd name="T9" fmla="*/ 9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40">
                    <a:moveTo>
                      <a:pt x="814" y="96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814" y="240"/>
                    </a:lnTo>
                    <a:lnTo>
                      <a:pt x="814" y="9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 sz="1701"/>
              </a:p>
            </p:txBody>
          </p:sp>
        </p:grpSp>
        <p:sp>
          <p:nvSpPr>
            <p:cNvPr id="62481" name="Freeform 13"/>
            <p:cNvSpPr>
              <a:spLocks/>
            </p:cNvSpPr>
            <p:nvPr/>
          </p:nvSpPr>
          <p:spPr bwMode="auto">
            <a:xfrm>
              <a:off x="4842276" y="3626095"/>
              <a:ext cx="732144" cy="694023"/>
            </a:xfrm>
            <a:custGeom>
              <a:avLst/>
              <a:gdLst>
                <a:gd name="T0" fmla="*/ 0 w 1103"/>
                <a:gd name="T1" fmla="*/ 794 h 1057"/>
                <a:gd name="T2" fmla="*/ 0 w 1103"/>
                <a:gd name="T3" fmla="*/ 1057 h 1057"/>
                <a:gd name="T4" fmla="*/ 1103 w 1103"/>
                <a:gd name="T5" fmla="*/ 159 h 1057"/>
                <a:gd name="T6" fmla="*/ 1103 w 1103"/>
                <a:gd name="T7" fmla="*/ 0 h 1057"/>
                <a:gd name="T8" fmla="*/ 0 w 1103"/>
                <a:gd name="T9" fmla="*/ 794 h 10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3" h="1057">
                  <a:moveTo>
                    <a:pt x="0" y="794"/>
                  </a:moveTo>
                  <a:lnTo>
                    <a:pt x="0" y="1057"/>
                  </a:lnTo>
                  <a:lnTo>
                    <a:pt x="1103" y="159"/>
                  </a:lnTo>
                  <a:lnTo>
                    <a:pt x="1103" y="0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82" name="Freeform 14"/>
            <p:cNvSpPr>
              <a:spLocks/>
            </p:cNvSpPr>
            <p:nvPr/>
          </p:nvSpPr>
          <p:spPr bwMode="auto">
            <a:xfrm>
              <a:off x="5192085" y="3314868"/>
              <a:ext cx="159306" cy="207485"/>
            </a:xfrm>
            <a:custGeom>
              <a:avLst/>
              <a:gdLst>
                <a:gd name="T0" fmla="*/ 240 w 240"/>
                <a:gd name="T1" fmla="*/ 157 h 316"/>
                <a:gd name="T2" fmla="*/ 240 w 240"/>
                <a:gd name="T3" fmla="*/ 316 h 316"/>
                <a:gd name="T4" fmla="*/ 0 w 240"/>
                <a:gd name="T5" fmla="*/ 122 h 316"/>
                <a:gd name="T6" fmla="*/ 0 w 240"/>
                <a:gd name="T7" fmla="*/ 0 h 316"/>
                <a:gd name="T8" fmla="*/ 240 w 240"/>
                <a:gd name="T9" fmla="*/ 157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316">
                  <a:moveTo>
                    <a:pt x="240" y="157"/>
                  </a:moveTo>
                  <a:lnTo>
                    <a:pt x="240" y="316"/>
                  </a:lnTo>
                  <a:lnTo>
                    <a:pt x="0" y="122"/>
                  </a:lnTo>
                  <a:lnTo>
                    <a:pt x="0" y="0"/>
                  </a:lnTo>
                  <a:lnTo>
                    <a:pt x="240" y="15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83" name="Freeform 15"/>
            <p:cNvSpPr>
              <a:spLocks/>
            </p:cNvSpPr>
            <p:nvPr/>
          </p:nvSpPr>
          <p:spPr bwMode="auto">
            <a:xfrm>
              <a:off x="4588714" y="3314868"/>
              <a:ext cx="1144348" cy="832565"/>
            </a:xfrm>
            <a:custGeom>
              <a:avLst/>
              <a:gdLst>
                <a:gd name="T0" fmla="*/ 0 w 1724"/>
                <a:gd name="T1" fmla="*/ 792 h 1268"/>
                <a:gd name="T2" fmla="*/ 1149 w 1724"/>
                <a:gd name="T3" fmla="*/ 157 h 1268"/>
                <a:gd name="T4" fmla="*/ 909 w 1724"/>
                <a:gd name="T5" fmla="*/ 0 h 1268"/>
                <a:gd name="T6" fmla="*/ 1676 w 1724"/>
                <a:gd name="T7" fmla="*/ 51 h 1268"/>
                <a:gd name="T8" fmla="*/ 1724 w 1724"/>
                <a:gd name="T9" fmla="*/ 686 h 1268"/>
                <a:gd name="T10" fmla="*/ 1485 w 1724"/>
                <a:gd name="T11" fmla="*/ 474 h 1268"/>
                <a:gd name="T12" fmla="*/ 382 w 1724"/>
                <a:gd name="T13" fmla="*/ 1268 h 1268"/>
                <a:gd name="T14" fmla="*/ 0 w 1724"/>
                <a:gd name="T15" fmla="*/ 792 h 12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24" h="1268">
                  <a:moveTo>
                    <a:pt x="0" y="792"/>
                  </a:moveTo>
                  <a:lnTo>
                    <a:pt x="1149" y="157"/>
                  </a:lnTo>
                  <a:lnTo>
                    <a:pt x="909" y="0"/>
                  </a:lnTo>
                  <a:lnTo>
                    <a:pt x="1676" y="51"/>
                  </a:lnTo>
                  <a:lnTo>
                    <a:pt x="1724" y="686"/>
                  </a:lnTo>
                  <a:lnTo>
                    <a:pt x="1485" y="474"/>
                  </a:lnTo>
                  <a:lnTo>
                    <a:pt x="382" y="1268"/>
                  </a:lnTo>
                  <a:lnTo>
                    <a:pt x="0" y="79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84" name="Freeform 16"/>
            <p:cNvSpPr>
              <a:spLocks/>
            </p:cNvSpPr>
            <p:nvPr/>
          </p:nvSpPr>
          <p:spPr bwMode="auto">
            <a:xfrm>
              <a:off x="4588714" y="3834893"/>
              <a:ext cx="253562" cy="485225"/>
            </a:xfrm>
            <a:custGeom>
              <a:avLst/>
              <a:gdLst>
                <a:gd name="T0" fmla="*/ 0 w 382"/>
                <a:gd name="T1" fmla="*/ 0 h 739"/>
                <a:gd name="T2" fmla="*/ 382 w 382"/>
                <a:gd name="T3" fmla="*/ 476 h 739"/>
                <a:gd name="T4" fmla="*/ 382 w 382"/>
                <a:gd name="T5" fmla="*/ 739 h 739"/>
                <a:gd name="T6" fmla="*/ 0 w 382"/>
                <a:gd name="T7" fmla="*/ 237 h 739"/>
                <a:gd name="T8" fmla="*/ 0 w 382"/>
                <a:gd name="T9" fmla="*/ 0 h 7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2" h="739">
                  <a:moveTo>
                    <a:pt x="0" y="0"/>
                  </a:moveTo>
                  <a:lnTo>
                    <a:pt x="382" y="476"/>
                  </a:lnTo>
                  <a:lnTo>
                    <a:pt x="382" y="739"/>
                  </a:lnTo>
                  <a:lnTo>
                    <a:pt x="0" y="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85" name="Freeform 17"/>
            <p:cNvSpPr>
              <a:spLocks/>
            </p:cNvSpPr>
            <p:nvPr/>
          </p:nvSpPr>
          <p:spPr bwMode="auto">
            <a:xfrm>
              <a:off x="5574420" y="3626095"/>
              <a:ext cx="158642" cy="256729"/>
            </a:xfrm>
            <a:custGeom>
              <a:avLst/>
              <a:gdLst>
                <a:gd name="T0" fmla="*/ 0 w 239"/>
                <a:gd name="T1" fmla="*/ 0 h 391"/>
                <a:gd name="T2" fmla="*/ 0 w 239"/>
                <a:gd name="T3" fmla="*/ 159 h 391"/>
                <a:gd name="T4" fmla="*/ 239 w 239"/>
                <a:gd name="T5" fmla="*/ 391 h 391"/>
                <a:gd name="T6" fmla="*/ 239 w 239"/>
                <a:gd name="T7" fmla="*/ 212 h 391"/>
                <a:gd name="T8" fmla="*/ 0 w 239"/>
                <a:gd name="T9" fmla="*/ 0 h 3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391">
                  <a:moveTo>
                    <a:pt x="0" y="0"/>
                  </a:moveTo>
                  <a:lnTo>
                    <a:pt x="0" y="159"/>
                  </a:lnTo>
                  <a:lnTo>
                    <a:pt x="239" y="391"/>
                  </a:lnTo>
                  <a:lnTo>
                    <a:pt x="239" y="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76" name="Freeform 19"/>
            <p:cNvSpPr>
              <a:spLocks/>
            </p:cNvSpPr>
            <p:nvPr/>
          </p:nvSpPr>
          <p:spPr bwMode="auto">
            <a:xfrm>
              <a:off x="5998572" y="3626095"/>
              <a:ext cx="732144" cy="694023"/>
            </a:xfrm>
            <a:custGeom>
              <a:avLst/>
              <a:gdLst>
                <a:gd name="T0" fmla="*/ 1103 w 1103"/>
                <a:gd name="T1" fmla="*/ 794 h 1057"/>
                <a:gd name="T2" fmla="*/ 1103 w 1103"/>
                <a:gd name="T3" fmla="*/ 1057 h 1057"/>
                <a:gd name="T4" fmla="*/ 0 w 1103"/>
                <a:gd name="T5" fmla="*/ 159 h 1057"/>
                <a:gd name="T6" fmla="*/ 0 w 1103"/>
                <a:gd name="T7" fmla="*/ 0 h 1057"/>
                <a:gd name="T8" fmla="*/ 1103 w 1103"/>
                <a:gd name="T9" fmla="*/ 794 h 10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3" h="1057">
                  <a:moveTo>
                    <a:pt x="1103" y="794"/>
                  </a:moveTo>
                  <a:lnTo>
                    <a:pt x="1103" y="1057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03" y="7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77" name="Freeform 20"/>
            <p:cNvSpPr>
              <a:spLocks/>
            </p:cNvSpPr>
            <p:nvPr/>
          </p:nvSpPr>
          <p:spPr bwMode="auto">
            <a:xfrm>
              <a:off x="6221601" y="3314868"/>
              <a:ext cx="159306" cy="207485"/>
            </a:xfrm>
            <a:custGeom>
              <a:avLst/>
              <a:gdLst>
                <a:gd name="T0" fmla="*/ 0 w 240"/>
                <a:gd name="T1" fmla="*/ 157 h 316"/>
                <a:gd name="T2" fmla="*/ 0 w 240"/>
                <a:gd name="T3" fmla="*/ 316 h 316"/>
                <a:gd name="T4" fmla="*/ 240 w 240"/>
                <a:gd name="T5" fmla="*/ 122 h 316"/>
                <a:gd name="T6" fmla="*/ 240 w 240"/>
                <a:gd name="T7" fmla="*/ 0 h 316"/>
                <a:gd name="T8" fmla="*/ 0 w 240"/>
                <a:gd name="T9" fmla="*/ 157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316">
                  <a:moveTo>
                    <a:pt x="0" y="157"/>
                  </a:moveTo>
                  <a:lnTo>
                    <a:pt x="0" y="316"/>
                  </a:lnTo>
                  <a:lnTo>
                    <a:pt x="240" y="122"/>
                  </a:lnTo>
                  <a:lnTo>
                    <a:pt x="240" y="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78" name="Freeform 21"/>
            <p:cNvSpPr>
              <a:spLocks/>
            </p:cNvSpPr>
            <p:nvPr/>
          </p:nvSpPr>
          <p:spPr bwMode="auto">
            <a:xfrm>
              <a:off x="5839930" y="3314868"/>
              <a:ext cx="1144348" cy="832565"/>
            </a:xfrm>
            <a:custGeom>
              <a:avLst/>
              <a:gdLst>
                <a:gd name="T0" fmla="*/ 1724 w 1724"/>
                <a:gd name="T1" fmla="*/ 792 h 1268"/>
                <a:gd name="T2" fmla="*/ 575 w 1724"/>
                <a:gd name="T3" fmla="*/ 157 h 1268"/>
                <a:gd name="T4" fmla="*/ 815 w 1724"/>
                <a:gd name="T5" fmla="*/ 0 h 1268"/>
                <a:gd name="T6" fmla="*/ 48 w 1724"/>
                <a:gd name="T7" fmla="*/ 51 h 1268"/>
                <a:gd name="T8" fmla="*/ 0 w 1724"/>
                <a:gd name="T9" fmla="*/ 686 h 1268"/>
                <a:gd name="T10" fmla="*/ 239 w 1724"/>
                <a:gd name="T11" fmla="*/ 474 h 1268"/>
                <a:gd name="T12" fmla="*/ 1342 w 1724"/>
                <a:gd name="T13" fmla="*/ 1268 h 1268"/>
                <a:gd name="T14" fmla="*/ 1724 w 1724"/>
                <a:gd name="T15" fmla="*/ 792 h 12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24" h="1268">
                  <a:moveTo>
                    <a:pt x="1724" y="792"/>
                  </a:moveTo>
                  <a:lnTo>
                    <a:pt x="575" y="157"/>
                  </a:lnTo>
                  <a:lnTo>
                    <a:pt x="815" y="0"/>
                  </a:lnTo>
                  <a:lnTo>
                    <a:pt x="48" y="51"/>
                  </a:lnTo>
                  <a:lnTo>
                    <a:pt x="0" y="686"/>
                  </a:lnTo>
                  <a:lnTo>
                    <a:pt x="239" y="474"/>
                  </a:lnTo>
                  <a:lnTo>
                    <a:pt x="1342" y="1268"/>
                  </a:lnTo>
                  <a:lnTo>
                    <a:pt x="1724" y="79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79" name="Freeform 22"/>
            <p:cNvSpPr>
              <a:spLocks/>
            </p:cNvSpPr>
            <p:nvPr/>
          </p:nvSpPr>
          <p:spPr bwMode="auto">
            <a:xfrm>
              <a:off x="6730716" y="3834893"/>
              <a:ext cx="253562" cy="485225"/>
            </a:xfrm>
            <a:custGeom>
              <a:avLst/>
              <a:gdLst>
                <a:gd name="T0" fmla="*/ 382 w 382"/>
                <a:gd name="T1" fmla="*/ 0 h 739"/>
                <a:gd name="T2" fmla="*/ 0 w 382"/>
                <a:gd name="T3" fmla="*/ 476 h 739"/>
                <a:gd name="T4" fmla="*/ 0 w 382"/>
                <a:gd name="T5" fmla="*/ 739 h 739"/>
                <a:gd name="T6" fmla="*/ 382 w 382"/>
                <a:gd name="T7" fmla="*/ 237 h 739"/>
                <a:gd name="T8" fmla="*/ 382 w 382"/>
                <a:gd name="T9" fmla="*/ 0 h 7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2" h="739">
                  <a:moveTo>
                    <a:pt x="382" y="0"/>
                  </a:moveTo>
                  <a:lnTo>
                    <a:pt x="0" y="476"/>
                  </a:lnTo>
                  <a:lnTo>
                    <a:pt x="0" y="739"/>
                  </a:lnTo>
                  <a:lnTo>
                    <a:pt x="382" y="237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  <p:sp>
          <p:nvSpPr>
            <p:cNvPr id="62480" name="Freeform 23"/>
            <p:cNvSpPr>
              <a:spLocks/>
            </p:cNvSpPr>
            <p:nvPr/>
          </p:nvSpPr>
          <p:spPr bwMode="auto">
            <a:xfrm>
              <a:off x="5839930" y="3626095"/>
              <a:ext cx="158642" cy="256729"/>
            </a:xfrm>
            <a:custGeom>
              <a:avLst/>
              <a:gdLst>
                <a:gd name="T0" fmla="*/ 239 w 239"/>
                <a:gd name="T1" fmla="*/ 0 h 391"/>
                <a:gd name="T2" fmla="*/ 239 w 239"/>
                <a:gd name="T3" fmla="*/ 159 h 391"/>
                <a:gd name="T4" fmla="*/ 0 w 239"/>
                <a:gd name="T5" fmla="*/ 391 h 391"/>
                <a:gd name="T6" fmla="*/ 0 w 239"/>
                <a:gd name="T7" fmla="*/ 212 h 391"/>
                <a:gd name="T8" fmla="*/ 239 w 239"/>
                <a:gd name="T9" fmla="*/ 0 h 3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391">
                  <a:moveTo>
                    <a:pt x="239" y="0"/>
                  </a:moveTo>
                  <a:lnTo>
                    <a:pt x="239" y="159"/>
                  </a:lnTo>
                  <a:lnTo>
                    <a:pt x="0" y="391"/>
                  </a:lnTo>
                  <a:lnTo>
                    <a:pt x="0" y="212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sz="1701"/>
            </a:p>
          </p:txBody>
        </p:sp>
      </p:grpSp>
      <p:sp>
        <p:nvSpPr>
          <p:cNvPr id="62468" name="Text Box 24"/>
          <p:cNvSpPr txBox="1">
            <a:spLocks noChangeArrowheads="1"/>
          </p:cNvSpPr>
          <p:nvPr/>
        </p:nvSpPr>
        <p:spPr bwMode="auto">
          <a:xfrm>
            <a:off x="1875141" y="4255615"/>
            <a:ext cx="2721073" cy="1360536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290513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indent="-2794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&gt;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98425" algn="l">
              <a:spcBef>
                <a:spcPct val="0"/>
              </a:spcBef>
              <a:spcAft>
                <a:spcPct val="50000"/>
              </a:spcAft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00013" inden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</a:pPr>
            <a:r>
              <a:rPr lang="de-DE" altLang="de-DE" sz="1323" dirty="0"/>
              <a:t>Text</a:t>
            </a:r>
          </a:p>
        </p:txBody>
      </p:sp>
      <p:sp>
        <p:nvSpPr>
          <p:cNvPr id="62470" name="Text Box 26"/>
          <p:cNvSpPr txBox="1">
            <a:spLocks noChangeArrowheads="1"/>
          </p:cNvSpPr>
          <p:nvPr/>
        </p:nvSpPr>
        <p:spPr bwMode="auto">
          <a:xfrm>
            <a:off x="6966278" y="4255615"/>
            <a:ext cx="2721073" cy="1360536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marL="290513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indent="-2794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190500" algn="l">
              <a:spcBef>
                <a:spcPct val="0"/>
              </a:spcBef>
              <a:spcAft>
                <a:spcPct val="30000"/>
              </a:spcAft>
              <a:buClr>
                <a:srgbClr val="FFCC03"/>
              </a:buClr>
              <a:buSzPct val="100000"/>
              <a:buChar char="&gt;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98425" algn="l">
              <a:spcBef>
                <a:spcPct val="0"/>
              </a:spcBef>
              <a:spcAft>
                <a:spcPct val="50000"/>
              </a:spcAft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98425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Char char="­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00013" inden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</a:pPr>
            <a:r>
              <a:rPr lang="de-DE" altLang="de-DE" sz="1323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1688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4399426" y="1431164"/>
            <a:ext cx="4014413" cy="46503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3" name="Freeform 2"/>
          <p:cNvSpPr/>
          <p:nvPr/>
        </p:nvSpPr>
        <p:spPr>
          <a:xfrm>
            <a:off x="4535508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" name="Freeform 3"/>
          <p:cNvSpPr/>
          <p:nvPr/>
        </p:nvSpPr>
        <p:spPr>
          <a:xfrm>
            <a:off x="4935236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" name="Freeform 4"/>
          <p:cNvSpPr/>
          <p:nvPr/>
        </p:nvSpPr>
        <p:spPr>
          <a:xfrm>
            <a:off x="5316059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" name="Freeform 5"/>
          <p:cNvSpPr/>
          <p:nvPr/>
        </p:nvSpPr>
        <p:spPr>
          <a:xfrm>
            <a:off x="5691266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7" name="Freeform 6"/>
          <p:cNvSpPr/>
          <p:nvPr/>
        </p:nvSpPr>
        <p:spPr>
          <a:xfrm>
            <a:off x="6092239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8" name="Freeform 7"/>
          <p:cNvSpPr/>
          <p:nvPr/>
        </p:nvSpPr>
        <p:spPr>
          <a:xfrm>
            <a:off x="6493211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9" name="Freeform 8"/>
          <p:cNvSpPr/>
          <p:nvPr/>
        </p:nvSpPr>
        <p:spPr>
          <a:xfrm>
            <a:off x="6894185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0" name="Freeform 9"/>
          <p:cNvSpPr/>
          <p:nvPr/>
        </p:nvSpPr>
        <p:spPr>
          <a:xfrm>
            <a:off x="7295157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1" name="Freeform 10"/>
          <p:cNvSpPr/>
          <p:nvPr/>
        </p:nvSpPr>
        <p:spPr>
          <a:xfrm>
            <a:off x="7696130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2" name="Freeform 11"/>
          <p:cNvSpPr/>
          <p:nvPr/>
        </p:nvSpPr>
        <p:spPr>
          <a:xfrm>
            <a:off x="8097102" y="1587139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5" name="Freeform 24"/>
          <p:cNvSpPr/>
          <p:nvPr/>
        </p:nvSpPr>
        <p:spPr>
          <a:xfrm>
            <a:off x="4535508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6" name="Freeform 25"/>
          <p:cNvSpPr/>
          <p:nvPr/>
        </p:nvSpPr>
        <p:spPr>
          <a:xfrm>
            <a:off x="4935236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7" name="Freeform 26"/>
          <p:cNvSpPr/>
          <p:nvPr/>
        </p:nvSpPr>
        <p:spPr>
          <a:xfrm>
            <a:off x="5316059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8" name="Freeform 27"/>
          <p:cNvSpPr/>
          <p:nvPr/>
        </p:nvSpPr>
        <p:spPr>
          <a:xfrm>
            <a:off x="5691266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9" name="Freeform 28"/>
          <p:cNvSpPr/>
          <p:nvPr/>
        </p:nvSpPr>
        <p:spPr>
          <a:xfrm>
            <a:off x="6092239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0" name="Freeform 29"/>
          <p:cNvSpPr/>
          <p:nvPr/>
        </p:nvSpPr>
        <p:spPr>
          <a:xfrm>
            <a:off x="6493211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1" name="Freeform 30"/>
          <p:cNvSpPr/>
          <p:nvPr/>
        </p:nvSpPr>
        <p:spPr>
          <a:xfrm>
            <a:off x="6894185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2" name="Freeform 31"/>
          <p:cNvSpPr/>
          <p:nvPr/>
        </p:nvSpPr>
        <p:spPr>
          <a:xfrm>
            <a:off x="7295157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3" name="Freeform 32"/>
          <p:cNvSpPr/>
          <p:nvPr/>
        </p:nvSpPr>
        <p:spPr>
          <a:xfrm>
            <a:off x="7696130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4" name="Freeform 33"/>
          <p:cNvSpPr/>
          <p:nvPr/>
        </p:nvSpPr>
        <p:spPr>
          <a:xfrm>
            <a:off x="8097102" y="2036576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6" name="Freeform 35"/>
          <p:cNvSpPr/>
          <p:nvPr/>
        </p:nvSpPr>
        <p:spPr>
          <a:xfrm>
            <a:off x="4535508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7" name="Freeform 36"/>
          <p:cNvSpPr/>
          <p:nvPr/>
        </p:nvSpPr>
        <p:spPr>
          <a:xfrm>
            <a:off x="4935236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8" name="Freeform 37"/>
          <p:cNvSpPr/>
          <p:nvPr/>
        </p:nvSpPr>
        <p:spPr>
          <a:xfrm>
            <a:off x="5316059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39" name="Freeform 38"/>
          <p:cNvSpPr/>
          <p:nvPr/>
        </p:nvSpPr>
        <p:spPr>
          <a:xfrm>
            <a:off x="5691266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0" name="Freeform 39"/>
          <p:cNvSpPr/>
          <p:nvPr/>
        </p:nvSpPr>
        <p:spPr>
          <a:xfrm>
            <a:off x="6092239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1" name="Freeform 40"/>
          <p:cNvSpPr/>
          <p:nvPr/>
        </p:nvSpPr>
        <p:spPr>
          <a:xfrm>
            <a:off x="6493211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2" name="Freeform 41"/>
          <p:cNvSpPr/>
          <p:nvPr/>
        </p:nvSpPr>
        <p:spPr>
          <a:xfrm>
            <a:off x="6894185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3" name="Freeform 42"/>
          <p:cNvSpPr/>
          <p:nvPr/>
        </p:nvSpPr>
        <p:spPr>
          <a:xfrm>
            <a:off x="7295157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4" name="Freeform 43"/>
          <p:cNvSpPr/>
          <p:nvPr/>
        </p:nvSpPr>
        <p:spPr>
          <a:xfrm>
            <a:off x="7696130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5" name="Freeform 44"/>
          <p:cNvSpPr/>
          <p:nvPr/>
        </p:nvSpPr>
        <p:spPr>
          <a:xfrm>
            <a:off x="8097102" y="2486013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7" name="Freeform 46"/>
          <p:cNvSpPr/>
          <p:nvPr/>
        </p:nvSpPr>
        <p:spPr>
          <a:xfrm>
            <a:off x="4535508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8" name="Freeform 47"/>
          <p:cNvSpPr/>
          <p:nvPr/>
        </p:nvSpPr>
        <p:spPr>
          <a:xfrm>
            <a:off x="4935236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49" name="Freeform 48"/>
          <p:cNvSpPr/>
          <p:nvPr/>
        </p:nvSpPr>
        <p:spPr>
          <a:xfrm>
            <a:off x="5316059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0" name="Freeform 49"/>
          <p:cNvSpPr/>
          <p:nvPr/>
        </p:nvSpPr>
        <p:spPr>
          <a:xfrm>
            <a:off x="5691266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1" name="Freeform 50"/>
          <p:cNvSpPr/>
          <p:nvPr/>
        </p:nvSpPr>
        <p:spPr>
          <a:xfrm>
            <a:off x="6092239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2" name="Freeform 51"/>
          <p:cNvSpPr/>
          <p:nvPr/>
        </p:nvSpPr>
        <p:spPr>
          <a:xfrm>
            <a:off x="6493211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3" name="Freeform 52"/>
          <p:cNvSpPr/>
          <p:nvPr/>
        </p:nvSpPr>
        <p:spPr>
          <a:xfrm>
            <a:off x="6894185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4" name="Freeform 53"/>
          <p:cNvSpPr/>
          <p:nvPr/>
        </p:nvSpPr>
        <p:spPr>
          <a:xfrm>
            <a:off x="7295157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5" name="Freeform 54"/>
          <p:cNvSpPr/>
          <p:nvPr/>
        </p:nvSpPr>
        <p:spPr>
          <a:xfrm>
            <a:off x="7696130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6" name="Freeform 55"/>
          <p:cNvSpPr/>
          <p:nvPr/>
        </p:nvSpPr>
        <p:spPr>
          <a:xfrm>
            <a:off x="8097102" y="2935450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8" name="Freeform 57"/>
          <p:cNvSpPr/>
          <p:nvPr/>
        </p:nvSpPr>
        <p:spPr>
          <a:xfrm>
            <a:off x="4535508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59" name="Freeform 58"/>
          <p:cNvSpPr/>
          <p:nvPr/>
        </p:nvSpPr>
        <p:spPr>
          <a:xfrm>
            <a:off x="4935236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0" name="Freeform 59"/>
          <p:cNvSpPr/>
          <p:nvPr/>
        </p:nvSpPr>
        <p:spPr>
          <a:xfrm>
            <a:off x="5316059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1" name="Freeform 60"/>
          <p:cNvSpPr/>
          <p:nvPr/>
        </p:nvSpPr>
        <p:spPr>
          <a:xfrm>
            <a:off x="5691266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2" name="Freeform 61"/>
          <p:cNvSpPr/>
          <p:nvPr/>
        </p:nvSpPr>
        <p:spPr>
          <a:xfrm>
            <a:off x="6092239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3" name="Freeform 62"/>
          <p:cNvSpPr/>
          <p:nvPr/>
        </p:nvSpPr>
        <p:spPr>
          <a:xfrm>
            <a:off x="6493211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4" name="Freeform 63"/>
          <p:cNvSpPr/>
          <p:nvPr/>
        </p:nvSpPr>
        <p:spPr>
          <a:xfrm>
            <a:off x="6894185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5" name="Freeform 64"/>
          <p:cNvSpPr/>
          <p:nvPr/>
        </p:nvSpPr>
        <p:spPr>
          <a:xfrm>
            <a:off x="7295157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6" name="Freeform 65"/>
          <p:cNvSpPr/>
          <p:nvPr/>
        </p:nvSpPr>
        <p:spPr>
          <a:xfrm>
            <a:off x="7696130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67" name="Freeform 66"/>
          <p:cNvSpPr/>
          <p:nvPr/>
        </p:nvSpPr>
        <p:spPr>
          <a:xfrm>
            <a:off x="8097102" y="3384885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30% sind </a:t>
            </a:r>
            <a:r>
              <a:rPr lang="de-DE">
                <a:solidFill>
                  <a:srgbClr val="00B050"/>
                </a:solidFill>
              </a:rPr>
              <a:t>sicher</a:t>
            </a:r>
          </a:p>
        </p:txBody>
      </p:sp>
      <p:sp>
        <p:nvSpPr>
          <p:cNvPr id="123" name="Title 1"/>
          <p:cNvSpPr txBox="1">
            <a:spLocks/>
          </p:cNvSpPr>
          <p:nvPr/>
        </p:nvSpPr>
        <p:spPr>
          <a:xfrm>
            <a:off x="792110" y="345009"/>
            <a:ext cx="9936268" cy="1252534"/>
          </a:xfrm>
          <a:prstGeom prst="rect">
            <a:avLst/>
          </a:prstGeom>
        </p:spPr>
        <p:txBody>
          <a:bodyPr vert="horz" lIns="86402" tIns="43201" rIns="86402" bIns="4320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4158"/>
          </a:p>
        </p:txBody>
      </p:sp>
      <p:sp>
        <p:nvSpPr>
          <p:cNvPr id="125" name="Freeform 2"/>
          <p:cNvSpPr/>
          <p:nvPr/>
        </p:nvSpPr>
        <p:spPr>
          <a:xfrm>
            <a:off x="4535508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26" name="Freeform 3"/>
          <p:cNvSpPr/>
          <p:nvPr/>
        </p:nvSpPr>
        <p:spPr>
          <a:xfrm>
            <a:off x="4935236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27" name="Freeform 4"/>
          <p:cNvSpPr/>
          <p:nvPr/>
        </p:nvSpPr>
        <p:spPr>
          <a:xfrm>
            <a:off x="5316059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28" name="Freeform 5"/>
          <p:cNvSpPr/>
          <p:nvPr/>
        </p:nvSpPr>
        <p:spPr>
          <a:xfrm>
            <a:off x="5691266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29" name="Freeform 6"/>
          <p:cNvSpPr/>
          <p:nvPr/>
        </p:nvSpPr>
        <p:spPr>
          <a:xfrm>
            <a:off x="6092239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0" name="Freeform 7"/>
          <p:cNvSpPr/>
          <p:nvPr/>
        </p:nvSpPr>
        <p:spPr>
          <a:xfrm>
            <a:off x="6493211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1" name="Freeform 8"/>
          <p:cNvSpPr/>
          <p:nvPr/>
        </p:nvSpPr>
        <p:spPr>
          <a:xfrm>
            <a:off x="6894185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2" name="Freeform 9"/>
          <p:cNvSpPr/>
          <p:nvPr/>
        </p:nvSpPr>
        <p:spPr>
          <a:xfrm>
            <a:off x="7295157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3" name="Freeform 10"/>
          <p:cNvSpPr/>
          <p:nvPr/>
        </p:nvSpPr>
        <p:spPr>
          <a:xfrm>
            <a:off x="7696130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4" name="Freeform 11"/>
          <p:cNvSpPr/>
          <p:nvPr/>
        </p:nvSpPr>
        <p:spPr>
          <a:xfrm>
            <a:off x="8097102" y="383432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5" name="Freeform 24"/>
          <p:cNvSpPr/>
          <p:nvPr/>
        </p:nvSpPr>
        <p:spPr>
          <a:xfrm>
            <a:off x="4535508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6" name="Freeform 25"/>
          <p:cNvSpPr/>
          <p:nvPr/>
        </p:nvSpPr>
        <p:spPr>
          <a:xfrm>
            <a:off x="4935236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7" name="Freeform 26"/>
          <p:cNvSpPr/>
          <p:nvPr/>
        </p:nvSpPr>
        <p:spPr>
          <a:xfrm>
            <a:off x="5316059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8" name="Freeform 27"/>
          <p:cNvSpPr/>
          <p:nvPr/>
        </p:nvSpPr>
        <p:spPr>
          <a:xfrm>
            <a:off x="5691266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39" name="Freeform 28"/>
          <p:cNvSpPr/>
          <p:nvPr/>
        </p:nvSpPr>
        <p:spPr>
          <a:xfrm>
            <a:off x="6092239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0" name="Freeform 29"/>
          <p:cNvSpPr/>
          <p:nvPr/>
        </p:nvSpPr>
        <p:spPr>
          <a:xfrm>
            <a:off x="6493211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1" name="Freeform 30"/>
          <p:cNvSpPr/>
          <p:nvPr/>
        </p:nvSpPr>
        <p:spPr>
          <a:xfrm>
            <a:off x="6894185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2" name="Freeform 31"/>
          <p:cNvSpPr/>
          <p:nvPr/>
        </p:nvSpPr>
        <p:spPr>
          <a:xfrm>
            <a:off x="7295157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3" name="Freeform 32"/>
          <p:cNvSpPr/>
          <p:nvPr/>
        </p:nvSpPr>
        <p:spPr>
          <a:xfrm>
            <a:off x="7696130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4" name="Freeform 33"/>
          <p:cNvSpPr/>
          <p:nvPr/>
        </p:nvSpPr>
        <p:spPr>
          <a:xfrm>
            <a:off x="8097102" y="4283758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5" name="Freeform 35"/>
          <p:cNvSpPr/>
          <p:nvPr/>
        </p:nvSpPr>
        <p:spPr>
          <a:xfrm>
            <a:off x="4535508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6" name="Freeform 36"/>
          <p:cNvSpPr/>
          <p:nvPr/>
        </p:nvSpPr>
        <p:spPr>
          <a:xfrm>
            <a:off x="4935236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7" name="Freeform 37"/>
          <p:cNvSpPr/>
          <p:nvPr/>
        </p:nvSpPr>
        <p:spPr>
          <a:xfrm>
            <a:off x="5316059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8" name="Freeform 38"/>
          <p:cNvSpPr/>
          <p:nvPr/>
        </p:nvSpPr>
        <p:spPr>
          <a:xfrm>
            <a:off x="5691266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49" name="Freeform 39"/>
          <p:cNvSpPr/>
          <p:nvPr/>
        </p:nvSpPr>
        <p:spPr>
          <a:xfrm>
            <a:off x="6092239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0" name="Freeform 40"/>
          <p:cNvSpPr/>
          <p:nvPr/>
        </p:nvSpPr>
        <p:spPr>
          <a:xfrm>
            <a:off x="6493211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1" name="Freeform 41"/>
          <p:cNvSpPr/>
          <p:nvPr/>
        </p:nvSpPr>
        <p:spPr>
          <a:xfrm>
            <a:off x="6894185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2" name="Freeform 42"/>
          <p:cNvSpPr/>
          <p:nvPr/>
        </p:nvSpPr>
        <p:spPr>
          <a:xfrm>
            <a:off x="7295157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3" name="Freeform 43"/>
          <p:cNvSpPr/>
          <p:nvPr/>
        </p:nvSpPr>
        <p:spPr>
          <a:xfrm>
            <a:off x="7696130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4" name="Freeform 44"/>
          <p:cNvSpPr/>
          <p:nvPr/>
        </p:nvSpPr>
        <p:spPr>
          <a:xfrm>
            <a:off x="8097102" y="4733194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5" name="Freeform 46"/>
          <p:cNvSpPr/>
          <p:nvPr/>
        </p:nvSpPr>
        <p:spPr>
          <a:xfrm>
            <a:off x="4535508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6" name="Freeform 47"/>
          <p:cNvSpPr/>
          <p:nvPr/>
        </p:nvSpPr>
        <p:spPr>
          <a:xfrm>
            <a:off x="4935236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7" name="Freeform 48"/>
          <p:cNvSpPr/>
          <p:nvPr/>
        </p:nvSpPr>
        <p:spPr>
          <a:xfrm>
            <a:off x="5316059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8" name="Freeform 49"/>
          <p:cNvSpPr/>
          <p:nvPr/>
        </p:nvSpPr>
        <p:spPr>
          <a:xfrm>
            <a:off x="5691266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59" name="Freeform 50"/>
          <p:cNvSpPr/>
          <p:nvPr/>
        </p:nvSpPr>
        <p:spPr>
          <a:xfrm>
            <a:off x="6092239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0" name="Freeform 51"/>
          <p:cNvSpPr/>
          <p:nvPr/>
        </p:nvSpPr>
        <p:spPr>
          <a:xfrm>
            <a:off x="6493211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1" name="Freeform 52"/>
          <p:cNvSpPr/>
          <p:nvPr/>
        </p:nvSpPr>
        <p:spPr>
          <a:xfrm>
            <a:off x="6894185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2" name="Freeform 53"/>
          <p:cNvSpPr/>
          <p:nvPr/>
        </p:nvSpPr>
        <p:spPr>
          <a:xfrm>
            <a:off x="7295157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3" name="Freeform 54"/>
          <p:cNvSpPr/>
          <p:nvPr/>
        </p:nvSpPr>
        <p:spPr>
          <a:xfrm>
            <a:off x="7696130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4" name="Freeform 55"/>
          <p:cNvSpPr/>
          <p:nvPr/>
        </p:nvSpPr>
        <p:spPr>
          <a:xfrm>
            <a:off x="8097102" y="5182631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5" name="Freeform 57"/>
          <p:cNvSpPr/>
          <p:nvPr/>
        </p:nvSpPr>
        <p:spPr>
          <a:xfrm>
            <a:off x="4535508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6" name="Freeform 58"/>
          <p:cNvSpPr/>
          <p:nvPr/>
        </p:nvSpPr>
        <p:spPr>
          <a:xfrm>
            <a:off x="4935236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7" name="Freeform 59"/>
          <p:cNvSpPr/>
          <p:nvPr/>
        </p:nvSpPr>
        <p:spPr>
          <a:xfrm>
            <a:off x="5316059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8" name="Freeform 60"/>
          <p:cNvSpPr/>
          <p:nvPr/>
        </p:nvSpPr>
        <p:spPr>
          <a:xfrm>
            <a:off x="5691266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9" name="Freeform 61"/>
          <p:cNvSpPr/>
          <p:nvPr/>
        </p:nvSpPr>
        <p:spPr>
          <a:xfrm>
            <a:off x="6092239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70" name="Freeform 62"/>
          <p:cNvSpPr/>
          <p:nvPr/>
        </p:nvSpPr>
        <p:spPr>
          <a:xfrm>
            <a:off x="6493211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71" name="Freeform 63"/>
          <p:cNvSpPr/>
          <p:nvPr/>
        </p:nvSpPr>
        <p:spPr>
          <a:xfrm>
            <a:off x="6894185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72" name="Freeform 64"/>
          <p:cNvSpPr/>
          <p:nvPr/>
        </p:nvSpPr>
        <p:spPr>
          <a:xfrm>
            <a:off x="7295157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73" name="Freeform 65"/>
          <p:cNvSpPr/>
          <p:nvPr/>
        </p:nvSpPr>
        <p:spPr>
          <a:xfrm>
            <a:off x="7696130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74" name="Freeform 66"/>
          <p:cNvSpPr/>
          <p:nvPr/>
        </p:nvSpPr>
        <p:spPr>
          <a:xfrm>
            <a:off x="8097102" y="5632067"/>
            <a:ext cx="157503" cy="397697"/>
          </a:xfrm>
          <a:custGeom>
            <a:avLst/>
            <a:gdLst>
              <a:gd name="connsiteX0" fmla="*/ 184642 w 1148885"/>
              <a:gd name="connsiteY0" fmla="*/ 551372 h 3145405"/>
              <a:gd name="connsiteX1" fmla="*/ 964242 w 1148885"/>
              <a:gd name="connsiteY1" fmla="*/ 551372 h 3145405"/>
              <a:gd name="connsiteX2" fmla="*/ 1148884 w 1148885"/>
              <a:gd name="connsiteY2" fmla="*/ 736014 h 3145405"/>
              <a:gd name="connsiteX3" fmla="*/ 1146166 w 1148885"/>
              <a:gd name="connsiteY3" fmla="*/ 762978 h 3145405"/>
              <a:gd name="connsiteX4" fmla="*/ 1148885 w 1148885"/>
              <a:gd name="connsiteY4" fmla="*/ 776444 h 3145405"/>
              <a:gd name="connsiteX5" fmla="*/ 1148884 w 1148885"/>
              <a:gd name="connsiteY5" fmla="*/ 1893973 h 3145405"/>
              <a:gd name="connsiteX6" fmla="*/ 1085258 w 1148885"/>
              <a:gd name="connsiteY6" fmla="*/ 1989962 h 3145405"/>
              <a:gd name="connsiteX7" fmla="*/ 1044708 w 1148885"/>
              <a:gd name="connsiteY7" fmla="*/ 1998149 h 3145405"/>
              <a:gd name="connsiteX8" fmla="*/ 1004159 w 1148885"/>
              <a:gd name="connsiteY8" fmla="*/ 1989962 h 3145405"/>
              <a:gd name="connsiteX9" fmla="*/ 940533 w 1148885"/>
              <a:gd name="connsiteY9" fmla="*/ 1893973 h 3145405"/>
              <a:gd name="connsiteX10" fmla="*/ 940533 w 1148885"/>
              <a:gd name="connsiteY10" fmla="*/ 920656 h 3145405"/>
              <a:gd name="connsiteX11" fmla="*/ 873228 w 1148885"/>
              <a:gd name="connsiteY11" fmla="*/ 920656 h 3145405"/>
              <a:gd name="connsiteX12" fmla="*/ 873228 w 1148885"/>
              <a:gd name="connsiteY12" fmla="*/ 1467558 h 3145405"/>
              <a:gd name="connsiteX13" fmla="*/ 872416 w 1148885"/>
              <a:gd name="connsiteY13" fmla="*/ 1475613 h 3145405"/>
              <a:gd name="connsiteX14" fmla="*/ 872416 w 1148885"/>
              <a:gd name="connsiteY14" fmla="*/ 1890684 h 3145405"/>
              <a:gd name="connsiteX15" fmla="*/ 873228 w 1148885"/>
              <a:gd name="connsiteY15" fmla="*/ 1894704 h 3145405"/>
              <a:gd name="connsiteX16" fmla="*/ 873228 w 1148885"/>
              <a:gd name="connsiteY16" fmla="*/ 3021961 h 3145405"/>
              <a:gd name="connsiteX17" fmla="*/ 749784 w 1148885"/>
              <a:gd name="connsiteY17" fmla="*/ 3145405 h 3145405"/>
              <a:gd name="connsiteX18" fmla="*/ 626340 w 1148885"/>
              <a:gd name="connsiteY18" fmla="*/ 3021961 h 3145405"/>
              <a:gd name="connsiteX19" fmla="*/ 626340 w 1148885"/>
              <a:gd name="connsiteY19" fmla="*/ 1905143 h 3145405"/>
              <a:gd name="connsiteX20" fmla="*/ 512714 w 1148885"/>
              <a:gd name="connsiteY20" fmla="*/ 1905143 h 3145405"/>
              <a:gd name="connsiteX21" fmla="*/ 512714 w 1148885"/>
              <a:gd name="connsiteY21" fmla="*/ 3021961 h 3145405"/>
              <a:gd name="connsiteX22" fmla="*/ 389270 w 1148885"/>
              <a:gd name="connsiteY22" fmla="*/ 3145405 h 3145405"/>
              <a:gd name="connsiteX23" fmla="*/ 265826 w 1148885"/>
              <a:gd name="connsiteY23" fmla="*/ 3021961 h 3145405"/>
              <a:gd name="connsiteX24" fmla="*/ 265826 w 1148885"/>
              <a:gd name="connsiteY24" fmla="*/ 1905143 h 3145405"/>
              <a:gd name="connsiteX25" fmla="*/ 265581 w 1148885"/>
              <a:gd name="connsiteY25" fmla="*/ 1905143 h 3145405"/>
              <a:gd name="connsiteX26" fmla="*/ 265581 w 1148885"/>
              <a:gd name="connsiteY26" fmla="*/ 1333044 h 3145405"/>
              <a:gd name="connsiteX27" fmla="*/ 265826 w 1148885"/>
              <a:gd name="connsiteY27" fmla="*/ 1333044 h 3145405"/>
              <a:gd name="connsiteX28" fmla="*/ 265826 w 1148885"/>
              <a:gd name="connsiteY28" fmla="*/ 920656 h 3145405"/>
              <a:gd name="connsiteX29" fmla="*/ 208352 w 1148885"/>
              <a:gd name="connsiteY29" fmla="*/ 920656 h 3145405"/>
              <a:gd name="connsiteX30" fmla="*/ 208351 w 1148885"/>
              <a:gd name="connsiteY30" fmla="*/ 1898229 h 3145405"/>
              <a:gd name="connsiteX31" fmla="*/ 144726 w 1148885"/>
              <a:gd name="connsiteY31" fmla="*/ 1994218 h 3145405"/>
              <a:gd name="connsiteX32" fmla="*/ 104176 w 1148885"/>
              <a:gd name="connsiteY32" fmla="*/ 2002405 h 3145405"/>
              <a:gd name="connsiteX33" fmla="*/ 63626 w 1148885"/>
              <a:gd name="connsiteY33" fmla="*/ 1994218 h 3145405"/>
              <a:gd name="connsiteX34" fmla="*/ 0 w 1148885"/>
              <a:gd name="connsiteY34" fmla="*/ 1898229 h 3145405"/>
              <a:gd name="connsiteX35" fmla="*/ 0 w 1148885"/>
              <a:gd name="connsiteY35" fmla="*/ 780699 h 3145405"/>
              <a:gd name="connsiteX36" fmla="*/ 3005 w 1148885"/>
              <a:gd name="connsiteY36" fmla="*/ 765819 h 3145405"/>
              <a:gd name="connsiteX37" fmla="*/ 0 w 1148885"/>
              <a:gd name="connsiteY37" fmla="*/ 736014 h 3145405"/>
              <a:gd name="connsiteX38" fmla="*/ 184642 w 1148885"/>
              <a:gd name="connsiteY38" fmla="*/ 551372 h 3145405"/>
              <a:gd name="connsiteX39" fmla="*/ 569527 w 1148885"/>
              <a:gd name="connsiteY39" fmla="*/ 0 h 3145405"/>
              <a:gd name="connsiteX40" fmla="*/ 821272 w 1148885"/>
              <a:gd name="connsiteY40" fmla="*/ 251745 h 3145405"/>
              <a:gd name="connsiteX41" fmla="*/ 569527 w 1148885"/>
              <a:gd name="connsiteY41" fmla="*/ 503490 h 3145405"/>
              <a:gd name="connsiteX42" fmla="*/ 317782 w 1148885"/>
              <a:gd name="connsiteY42" fmla="*/ 251745 h 3145405"/>
              <a:gd name="connsiteX43" fmla="*/ 569527 w 1148885"/>
              <a:gd name="connsiteY43" fmla="*/ 0 h 314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48885" h="3145405">
                <a:moveTo>
                  <a:pt x="184642" y="551372"/>
                </a:moveTo>
                <a:lnTo>
                  <a:pt x="964242" y="551372"/>
                </a:lnTo>
                <a:cubicBezTo>
                  <a:pt x="1066217" y="551372"/>
                  <a:pt x="1148884" y="634039"/>
                  <a:pt x="1148884" y="736014"/>
                </a:cubicBezTo>
                <a:lnTo>
                  <a:pt x="1146166" y="762978"/>
                </a:lnTo>
                <a:lnTo>
                  <a:pt x="1148885" y="776444"/>
                </a:lnTo>
                <a:lnTo>
                  <a:pt x="1148884" y="1893973"/>
                </a:lnTo>
                <a:cubicBezTo>
                  <a:pt x="1148884" y="1937124"/>
                  <a:pt x="1122648" y="1974147"/>
                  <a:pt x="1085258" y="1989962"/>
                </a:cubicBezTo>
                <a:lnTo>
                  <a:pt x="1044708" y="1998149"/>
                </a:lnTo>
                <a:lnTo>
                  <a:pt x="1004159" y="1989962"/>
                </a:lnTo>
                <a:cubicBezTo>
                  <a:pt x="966768" y="1974147"/>
                  <a:pt x="940533" y="1937124"/>
                  <a:pt x="940533" y="1893973"/>
                </a:cubicBezTo>
                <a:lnTo>
                  <a:pt x="940533" y="920656"/>
                </a:lnTo>
                <a:lnTo>
                  <a:pt x="873228" y="920656"/>
                </a:lnTo>
                <a:lnTo>
                  <a:pt x="873228" y="1467558"/>
                </a:lnTo>
                <a:lnTo>
                  <a:pt x="872416" y="1475613"/>
                </a:lnTo>
                <a:lnTo>
                  <a:pt x="872416" y="1890684"/>
                </a:lnTo>
                <a:lnTo>
                  <a:pt x="873228" y="1894704"/>
                </a:lnTo>
                <a:lnTo>
                  <a:pt x="873228" y="3021961"/>
                </a:lnTo>
                <a:cubicBezTo>
                  <a:pt x="873228" y="3090137"/>
                  <a:pt x="817960" y="3145405"/>
                  <a:pt x="749784" y="3145405"/>
                </a:cubicBezTo>
                <a:cubicBezTo>
                  <a:pt x="681608" y="3145405"/>
                  <a:pt x="626340" y="3090137"/>
                  <a:pt x="626340" y="3021961"/>
                </a:cubicBezTo>
                <a:lnTo>
                  <a:pt x="626340" y="1905143"/>
                </a:lnTo>
                <a:lnTo>
                  <a:pt x="512714" y="1905143"/>
                </a:lnTo>
                <a:lnTo>
                  <a:pt x="512714" y="3021961"/>
                </a:lnTo>
                <a:cubicBezTo>
                  <a:pt x="512714" y="3090137"/>
                  <a:pt x="457446" y="3145405"/>
                  <a:pt x="389270" y="3145405"/>
                </a:cubicBezTo>
                <a:cubicBezTo>
                  <a:pt x="321094" y="3145405"/>
                  <a:pt x="265826" y="3090137"/>
                  <a:pt x="265826" y="3021961"/>
                </a:cubicBezTo>
                <a:lnTo>
                  <a:pt x="265826" y="1905143"/>
                </a:lnTo>
                <a:lnTo>
                  <a:pt x="265581" y="1905143"/>
                </a:lnTo>
                <a:lnTo>
                  <a:pt x="265581" y="1333044"/>
                </a:lnTo>
                <a:lnTo>
                  <a:pt x="265826" y="1333044"/>
                </a:lnTo>
                <a:lnTo>
                  <a:pt x="265826" y="920656"/>
                </a:lnTo>
                <a:lnTo>
                  <a:pt x="208352" y="920656"/>
                </a:lnTo>
                <a:lnTo>
                  <a:pt x="208351" y="1898229"/>
                </a:lnTo>
                <a:cubicBezTo>
                  <a:pt x="208351" y="1941380"/>
                  <a:pt x="182116" y="1978403"/>
                  <a:pt x="144726" y="1994218"/>
                </a:cubicBezTo>
                <a:lnTo>
                  <a:pt x="104176" y="2002405"/>
                </a:lnTo>
                <a:lnTo>
                  <a:pt x="63626" y="1994218"/>
                </a:lnTo>
                <a:cubicBezTo>
                  <a:pt x="26236" y="1978403"/>
                  <a:pt x="0" y="1941380"/>
                  <a:pt x="0" y="1898229"/>
                </a:cubicBezTo>
                <a:lnTo>
                  <a:pt x="0" y="780699"/>
                </a:lnTo>
                <a:lnTo>
                  <a:pt x="3005" y="765819"/>
                </a:lnTo>
                <a:lnTo>
                  <a:pt x="0" y="736014"/>
                </a:lnTo>
                <a:cubicBezTo>
                  <a:pt x="0" y="634039"/>
                  <a:pt x="82667" y="551372"/>
                  <a:pt x="184642" y="551372"/>
                </a:cubicBezTo>
                <a:close/>
                <a:moveTo>
                  <a:pt x="569527" y="0"/>
                </a:moveTo>
                <a:cubicBezTo>
                  <a:pt x="708562" y="0"/>
                  <a:pt x="821272" y="112710"/>
                  <a:pt x="821272" y="251745"/>
                </a:cubicBezTo>
                <a:cubicBezTo>
                  <a:pt x="821272" y="390780"/>
                  <a:pt x="708562" y="503490"/>
                  <a:pt x="569527" y="503490"/>
                </a:cubicBezTo>
                <a:cubicBezTo>
                  <a:pt x="430492" y="503490"/>
                  <a:pt x="317782" y="390780"/>
                  <a:pt x="317782" y="251745"/>
                </a:cubicBezTo>
                <a:cubicBezTo>
                  <a:pt x="317782" y="112710"/>
                  <a:pt x="430492" y="0"/>
                  <a:pt x="5695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16" name="Textfeld 15"/>
          <p:cNvSpPr txBox="1"/>
          <p:nvPr/>
        </p:nvSpPr>
        <p:spPr>
          <a:xfrm>
            <a:off x="1133463" y="4698880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89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Anteil gesicherte Personen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5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Schmetterlingsdiagramm Variante 2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513712974"/>
              </p:ext>
            </p:extLst>
          </p:nvPr>
        </p:nvGraphicFramePr>
        <p:xfrm>
          <a:off x="932737" y="1426832"/>
          <a:ext cx="5239642" cy="4750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452105617"/>
              </p:ext>
            </p:extLst>
          </p:nvPr>
        </p:nvGraphicFramePr>
        <p:xfrm>
          <a:off x="5351505" y="1426833"/>
          <a:ext cx="5239642" cy="4750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40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4E86C5A-8FA1-0E48-B90F-B6CE2E377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PowerPoint 2013 und älter:</a:t>
            </a:r>
            <a:br>
              <a:rPr lang="de-DE" dirty="0"/>
            </a:br>
            <a:r>
              <a:rPr lang="de-DE" dirty="0"/>
              <a:t>Gestapelte Säulen werden zu einem Wasserfall-Diagramm.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AE4678-6F3C-9042-A968-E3D59A062E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C269A0-BD27-4577-9DED-0AAE60100C51}" type="slidenum">
              <a:rPr lang="de-DE" smtClean="0"/>
              <a:pPr/>
              <a:t>18</a:t>
            </a:fld>
            <a:r>
              <a:rPr lang="de-DE" dirty="0"/>
              <a:t> </a:t>
            </a:r>
          </a:p>
        </p:txBody>
      </p:sp>
      <p:graphicFrame>
        <p:nvGraphicFramePr>
          <p:cNvPr id="12" name="Inhaltsplatzhalter 11">
            <a:extLst>
              <a:ext uri="{FF2B5EF4-FFF2-40B4-BE49-F238E27FC236}">
                <a16:creationId xmlns:a16="http://schemas.microsoft.com/office/drawing/2014/main" id="{36906BFD-1C43-EC42-A703-AC28E4D0118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86645" y="1564542"/>
          <a:ext cx="7108692" cy="4252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88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303283" y="1743187"/>
            <a:ext cx="4197258" cy="4197258"/>
          </a:xfrm>
          <a:prstGeom prst="ellipse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701">
              <a:solidFill>
                <a:schemeClr val="accent1"/>
              </a:solidFill>
            </a:endParaRPr>
          </a:p>
        </p:txBody>
      </p:sp>
      <p:sp>
        <p:nvSpPr>
          <p:cNvPr id="182" name="Freeform 181"/>
          <p:cNvSpPr/>
          <p:nvPr/>
        </p:nvSpPr>
        <p:spPr>
          <a:xfrm>
            <a:off x="6735657" y="1994074"/>
            <a:ext cx="649470" cy="712506"/>
          </a:xfrm>
          <a:custGeom>
            <a:avLst/>
            <a:gdLst>
              <a:gd name="connsiteX0" fmla="*/ 687337 w 687337"/>
              <a:gd name="connsiteY0" fmla="*/ 0 h 754049"/>
              <a:gd name="connsiteX1" fmla="*/ 687337 w 687337"/>
              <a:gd name="connsiteY1" fmla="*/ 670212 h 754049"/>
              <a:gd name="connsiteX2" fmla="*/ 575839 w 687337"/>
              <a:gd name="connsiteY2" fmla="*/ 675842 h 754049"/>
              <a:gd name="connsiteX3" fmla="*/ 327861 w 687337"/>
              <a:gd name="connsiteY3" fmla="*/ 726417 h 754049"/>
              <a:gd name="connsiteX4" fmla="*/ 252365 w 687337"/>
              <a:gd name="connsiteY4" fmla="*/ 754049 h 754049"/>
              <a:gd name="connsiteX5" fmla="*/ 0 w 687337"/>
              <a:gd name="connsiteY5" fmla="*/ 129424 h 754049"/>
              <a:gd name="connsiteX6" fmla="*/ 115695 w 687337"/>
              <a:gd name="connsiteY6" fmla="*/ 87079 h 754049"/>
              <a:gd name="connsiteX7" fmla="*/ 495060 w 687337"/>
              <a:gd name="connsiteY7" fmla="*/ 9709 h 754049"/>
              <a:gd name="connsiteX8" fmla="*/ 687337 w 687337"/>
              <a:gd name="connsiteY8" fmla="*/ 0 h 75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7337" h="754049">
                <a:moveTo>
                  <a:pt x="687337" y="0"/>
                </a:moveTo>
                <a:lnTo>
                  <a:pt x="687337" y="670212"/>
                </a:lnTo>
                <a:lnTo>
                  <a:pt x="575839" y="675842"/>
                </a:lnTo>
                <a:cubicBezTo>
                  <a:pt x="490393" y="684520"/>
                  <a:pt x="407450" y="701662"/>
                  <a:pt x="327861" y="726417"/>
                </a:cubicBezTo>
                <a:lnTo>
                  <a:pt x="252365" y="754049"/>
                </a:lnTo>
                <a:lnTo>
                  <a:pt x="0" y="129424"/>
                </a:lnTo>
                <a:lnTo>
                  <a:pt x="115695" y="87079"/>
                </a:lnTo>
                <a:cubicBezTo>
                  <a:pt x="237453" y="49208"/>
                  <a:pt x="364343" y="22984"/>
                  <a:pt x="495060" y="9709"/>
                </a:cubicBezTo>
                <a:lnTo>
                  <a:pt x="687337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81" name="Freeform 180"/>
          <p:cNvSpPr/>
          <p:nvPr/>
        </p:nvSpPr>
        <p:spPr>
          <a:xfrm>
            <a:off x="7428327" y="1995632"/>
            <a:ext cx="634476" cy="709578"/>
          </a:xfrm>
          <a:custGeom>
            <a:avLst/>
            <a:gdLst>
              <a:gd name="connsiteX0" fmla="*/ 0 w 671469"/>
              <a:gd name="connsiteY0" fmla="*/ 0 h 750950"/>
              <a:gd name="connsiteX1" fmla="*/ 159574 w 671469"/>
              <a:gd name="connsiteY1" fmla="*/ 8058 h 750950"/>
              <a:gd name="connsiteX2" fmla="*/ 538939 w 671469"/>
              <a:gd name="connsiteY2" fmla="*/ 85428 h 750950"/>
              <a:gd name="connsiteX3" fmla="*/ 671469 w 671469"/>
              <a:gd name="connsiteY3" fmla="*/ 133934 h 750950"/>
              <a:gd name="connsiteX4" fmla="*/ 422178 w 671469"/>
              <a:gd name="connsiteY4" fmla="*/ 750950 h 750950"/>
              <a:gd name="connsiteX5" fmla="*/ 350639 w 671469"/>
              <a:gd name="connsiteY5" fmla="*/ 724767 h 750950"/>
              <a:gd name="connsiteX6" fmla="*/ 102661 w 671469"/>
              <a:gd name="connsiteY6" fmla="*/ 674192 h 750950"/>
              <a:gd name="connsiteX7" fmla="*/ 0 w 671469"/>
              <a:gd name="connsiteY7" fmla="*/ 669008 h 750950"/>
              <a:gd name="connsiteX8" fmla="*/ 0 w 671469"/>
              <a:gd name="connsiteY8" fmla="*/ 0 h 75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1469" h="750950">
                <a:moveTo>
                  <a:pt x="0" y="0"/>
                </a:moveTo>
                <a:lnTo>
                  <a:pt x="159574" y="8058"/>
                </a:lnTo>
                <a:cubicBezTo>
                  <a:pt x="290292" y="21333"/>
                  <a:pt x="417181" y="47557"/>
                  <a:pt x="538939" y="85428"/>
                </a:cubicBezTo>
                <a:lnTo>
                  <a:pt x="671469" y="133934"/>
                </a:lnTo>
                <a:lnTo>
                  <a:pt x="422178" y="750950"/>
                </a:lnTo>
                <a:lnTo>
                  <a:pt x="350639" y="724767"/>
                </a:lnTo>
                <a:cubicBezTo>
                  <a:pt x="271050" y="700012"/>
                  <a:pt x="188107" y="682870"/>
                  <a:pt x="102661" y="674192"/>
                </a:cubicBezTo>
                <a:lnTo>
                  <a:pt x="0" y="669008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80" name="Freeform 179"/>
          <p:cNvSpPr/>
          <p:nvPr/>
        </p:nvSpPr>
        <p:spPr>
          <a:xfrm>
            <a:off x="6133542" y="2131221"/>
            <a:ext cx="800048" cy="824031"/>
          </a:xfrm>
          <a:custGeom>
            <a:avLst/>
            <a:gdLst>
              <a:gd name="connsiteX0" fmla="*/ 594264 w 846695"/>
              <a:gd name="connsiteY0" fmla="*/ 0 h 872076"/>
              <a:gd name="connsiteX1" fmla="*/ 846695 w 846695"/>
              <a:gd name="connsiteY1" fmla="*/ 624790 h 872076"/>
              <a:gd name="connsiteX2" fmla="*/ 737229 w 846695"/>
              <a:gd name="connsiteY2" fmla="*/ 677523 h 872076"/>
              <a:gd name="connsiteX3" fmla="*/ 534610 w 846695"/>
              <a:gd name="connsiteY3" fmla="*/ 814340 h 872076"/>
              <a:gd name="connsiteX4" fmla="*/ 471084 w 846695"/>
              <a:gd name="connsiteY4" fmla="*/ 872076 h 872076"/>
              <a:gd name="connsiteX5" fmla="*/ 0 w 846695"/>
              <a:gd name="connsiteY5" fmla="*/ 384254 h 872076"/>
              <a:gd name="connsiteX6" fmla="*/ 94364 w 846695"/>
              <a:gd name="connsiteY6" fmla="*/ 298489 h 872076"/>
              <a:gd name="connsiteX7" fmla="*/ 574289 w 846695"/>
              <a:gd name="connsiteY7" fmla="*/ 7311 h 872076"/>
              <a:gd name="connsiteX8" fmla="*/ 594264 w 846695"/>
              <a:gd name="connsiteY8" fmla="*/ 0 h 87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6695" h="872076">
                <a:moveTo>
                  <a:pt x="594264" y="0"/>
                </a:moveTo>
                <a:lnTo>
                  <a:pt x="846695" y="624790"/>
                </a:lnTo>
                <a:lnTo>
                  <a:pt x="737229" y="677523"/>
                </a:lnTo>
                <a:cubicBezTo>
                  <a:pt x="665199" y="716651"/>
                  <a:pt x="597376" y="762541"/>
                  <a:pt x="534610" y="814340"/>
                </a:cubicBezTo>
                <a:lnTo>
                  <a:pt x="471084" y="872076"/>
                </a:lnTo>
                <a:lnTo>
                  <a:pt x="0" y="384254"/>
                </a:lnTo>
                <a:lnTo>
                  <a:pt x="94364" y="298489"/>
                </a:lnTo>
                <a:cubicBezTo>
                  <a:pt x="238396" y="179624"/>
                  <a:pt x="399837" y="81098"/>
                  <a:pt x="574289" y="7311"/>
                </a:cubicBezTo>
                <a:lnTo>
                  <a:pt x="594264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9" name="Freeform 178"/>
          <p:cNvSpPr/>
          <p:nvPr/>
        </p:nvSpPr>
        <p:spPr>
          <a:xfrm>
            <a:off x="7867836" y="2137045"/>
            <a:ext cx="811115" cy="827153"/>
          </a:xfrm>
          <a:custGeom>
            <a:avLst/>
            <a:gdLst>
              <a:gd name="connsiteX0" fmla="*/ 249290 w 858407"/>
              <a:gd name="connsiteY0" fmla="*/ 0 h 875380"/>
              <a:gd name="connsiteX1" fmla="*/ 252430 w 858407"/>
              <a:gd name="connsiteY1" fmla="*/ 1149 h 875380"/>
              <a:gd name="connsiteX2" fmla="*/ 732355 w 858407"/>
              <a:gd name="connsiteY2" fmla="*/ 292327 h 875380"/>
              <a:gd name="connsiteX3" fmla="*/ 858407 w 858407"/>
              <a:gd name="connsiteY3" fmla="*/ 406891 h 875380"/>
              <a:gd name="connsiteX4" fmla="*/ 389918 w 858407"/>
              <a:gd name="connsiteY4" fmla="*/ 875380 h 875380"/>
              <a:gd name="connsiteX5" fmla="*/ 315976 w 858407"/>
              <a:gd name="connsiteY5" fmla="*/ 808177 h 875380"/>
              <a:gd name="connsiteX6" fmla="*/ 2265 w 858407"/>
              <a:gd name="connsiteY6" fmla="*/ 617844 h 875380"/>
              <a:gd name="connsiteX7" fmla="*/ 0 w 858407"/>
              <a:gd name="connsiteY7" fmla="*/ 617015 h 875380"/>
              <a:gd name="connsiteX8" fmla="*/ 249290 w 858407"/>
              <a:gd name="connsiteY8" fmla="*/ 0 h 8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8407" h="875380">
                <a:moveTo>
                  <a:pt x="249290" y="0"/>
                </a:moveTo>
                <a:lnTo>
                  <a:pt x="252430" y="1149"/>
                </a:lnTo>
                <a:cubicBezTo>
                  <a:pt x="426882" y="74936"/>
                  <a:pt x="588323" y="173462"/>
                  <a:pt x="732355" y="292327"/>
                </a:cubicBezTo>
                <a:lnTo>
                  <a:pt x="858407" y="406891"/>
                </a:lnTo>
                <a:lnTo>
                  <a:pt x="389918" y="875380"/>
                </a:lnTo>
                <a:lnTo>
                  <a:pt x="315976" y="808177"/>
                </a:lnTo>
                <a:cubicBezTo>
                  <a:pt x="221827" y="730478"/>
                  <a:pt x="116299" y="666076"/>
                  <a:pt x="2265" y="617844"/>
                </a:cubicBezTo>
                <a:lnTo>
                  <a:pt x="0" y="617015"/>
                </a:lnTo>
                <a:lnTo>
                  <a:pt x="24929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8" name="Freeform 177"/>
          <p:cNvSpPr/>
          <p:nvPr/>
        </p:nvSpPr>
        <p:spPr>
          <a:xfrm>
            <a:off x="5711291" y="2523376"/>
            <a:ext cx="836000" cy="817958"/>
          </a:xfrm>
          <a:custGeom>
            <a:avLst/>
            <a:gdLst>
              <a:gd name="connsiteX0" fmla="*/ 413020 w 884743"/>
              <a:gd name="connsiteY0" fmla="*/ 0 h 865649"/>
              <a:gd name="connsiteX1" fmla="*/ 884743 w 884743"/>
              <a:gd name="connsiteY1" fmla="*/ 488484 h 865649"/>
              <a:gd name="connsiteX2" fmla="*/ 809207 w 884743"/>
              <a:gd name="connsiteY2" fmla="*/ 571595 h 865649"/>
              <a:gd name="connsiteX3" fmla="*/ 672390 w 884743"/>
              <a:gd name="connsiteY3" fmla="*/ 774214 h 865649"/>
              <a:gd name="connsiteX4" fmla="*/ 628343 w 884743"/>
              <a:gd name="connsiteY4" fmla="*/ 865649 h 865649"/>
              <a:gd name="connsiteX5" fmla="*/ 0 w 884743"/>
              <a:gd name="connsiteY5" fmla="*/ 598933 h 865649"/>
              <a:gd name="connsiteX6" fmla="*/ 68375 w 884743"/>
              <a:gd name="connsiteY6" fmla="*/ 456994 h 865649"/>
              <a:gd name="connsiteX7" fmla="*/ 403167 w 884743"/>
              <a:gd name="connsiteY7" fmla="*/ 8955 h 865649"/>
              <a:gd name="connsiteX8" fmla="*/ 413020 w 884743"/>
              <a:gd name="connsiteY8" fmla="*/ 0 h 86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4743" h="865649">
                <a:moveTo>
                  <a:pt x="413020" y="0"/>
                </a:moveTo>
                <a:lnTo>
                  <a:pt x="884743" y="488484"/>
                </a:lnTo>
                <a:lnTo>
                  <a:pt x="809207" y="571595"/>
                </a:lnTo>
                <a:cubicBezTo>
                  <a:pt x="757408" y="634361"/>
                  <a:pt x="711518" y="702184"/>
                  <a:pt x="672390" y="774214"/>
                </a:cubicBezTo>
                <a:lnTo>
                  <a:pt x="628343" y="865649"/>
                </a:lnTo>
                <a:lnTo>
                  <a:pt x="0" y="598933"/>
                </a:lnTo>
                <a:lnTo>
                  <a:pt x="68375" y="456994"/>
                </a:lnTo>
                <a:cubicBezTo>
                  <a:pt x="158166" y="291705"/>
                  <a:pt x="271229" y="140892"/>
                  <a:pt x="403167" y="8955"/>
                </a:cubicBezTo>
                <a:lnTo>
                  <a:pt x="4130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7" name="Freeform 176"/>
          <p:cNvSpPr/>
          <p:nvPr/>
        </p:nvSpPr>
        <p:spPr>
          <a:xfrm>
            <a:off x="8266763" y="2552491"/>
            <a:ext cx="824502" cy="816943"/>
          </a:xfrm>
          <a:custGeom>
            <a:avLst/>
            <a:gdLst>
              <a:gd name="connsiteX0" fmla="*/ 468098 w 872574"/>
              <a:gd name="connsiteY0" fmla="*/ 0 h 864575"/>
              <a:gd name="connsiteX1" fmla="*/ 573717 w 872574"/>
              <a:gd name="connsiteY1" fmla="*/ 116209 h 864575"/>
              <a:gd name="connsiteX2" fmla="*/ 864895 w 872574"/>
              <a:gd name="connsiteY2" fmla="*/ 596134 h 864575"/>
              <a:gd name="connsiteX3" fmla="*/ 872574 w 872574"/>
              <a:gd name="connsiteY3" fmla="*/ 617113 h 864575"/>
              <a:gd name="connsiteX4" fmla="*/ 260084 w 872574"/>
              <a:gd name="connsiteY4" fmla="*/ 864575 h 864575"/>
              <a:gd name="connsiteX5" fmla="*/ 256394 w 872574"/>
              <a:gd name="connsiteY5" fmla="*/ 854494 h 864575"/>
              <a:gd name="connsiteX6" fmla="*/ 66061 w 872574"/>
              <a:gd name="connsiteY6" fmla="*/ 540783 h 864575"/>
              <a:gd name="connsiteX7" fmla="*/ 0 w 872574"/>
              <a:gd name="connsiteY7" fmla="*/ 468098 h 864575"/>
              <a:gd name="connsiteX8" fmla="*/ 468098 w 872574"/>
              <a:gd name="connsiteY8" fmla="*/ 0 h 86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2574" h="864575">
                <a:moveTo>
                  <a:pt x="468098" y="0"/>
                </a:moveTo>
                <a:lnTo>
                  <a:pt x="573717" y="116209"/>
                </a:lnTo>
                <a:cubicBezTo>
                  <a:pt x="692583" y="260241"/>
                  <a:pt x="791108" y="421682"/>
                  <a:pt x="864895" y="596134"/>
                </a:cubicBezTo>
                <a:lnTo>
                  <a:pt x="872574" y="617113"/>
                </a:lnTo>
                <a:lnTo>
                  <a:pt x="260084" y="864575"/>
                </a:lnTo>
                <a:lnTo>
                  <a:pt x="256394" y="854494"/>
                </a:lnTo>
                <a:cubicBezTo>
                  <a:pt x="208162" y="740460"/>
                  <a:pt x="143760" y="634932"/>
                  <a:pt x="66061" y="540783"/>
                </a:cubicBezTo>
                <a:lnTo>
                  <a:pt x="0" y="468098"/>
                </a:lnTo>
                <a:lnTo>
                  <a:pt x="46809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5" name="Freeform 174"/>
          <p:cNvSpPr/>
          <p:nvPr/>
        </p:nvSpPr>
        <p:spPr>
          <a:xfrm>
            <a:off x="5555261" y="3128806"/>
            <a:ext cx="733028" cy="680458"/>
          </a:xfrm>
          <a:custGeom>
            <a:avLst/>
            <a:gdLst>
              <a:gd name="connsiteX0" fmla="*/ 146587 w 775767"/>
              <a:gd name="connsiteY0" fmla="*/ 0 h 720132"/>
              <a:gd name="connsiteX1" fmla="*/ 775767 w 775767"/>
              <a:gd name="connsiteY1" fmla="*/ 267071 h 720132"/>
              <a:gd name="connsiteX2" fmla="*/ 741266 w 775767"/>
              <a:gd name="connsiteY2" fmla="*/ 361336 h 720132"/>
              <a:gd name="connsiteX3" fmla="*/ 690691 w 775767"/>
              <a:gd name="connsiteY3" fmla="*/ 609314 h 720132"/>
              <a:gd name="connsiteX4" fmla="*/ 685095 w 775767"/>
              <a:gd name="connsiteY4" fmla="*/ 720132 h 720132"/>
              <a:gd name="connsiteX5" fmla="*/ 0 w 775767"/>
              <a:gd name="connsiteY5" fmla="*/ 720132 h 720132"/>
              <a:gd name="connsiteX6" fmla="*/ 8884 w 775767"/>
              <a:gd name="connsiteY6" fmla="*/ 544207 h 720132"/>
              <a:gd name="connsiteX7" fmla="*/ 86254 w 775767"/>
              <a:gd name="connsiteY7" fmla="*/ 164842 h 720132"/>
              <a:gd name="connsiteX8" fmla="*/ 146587 w 775767"/>
              <a:gd name="connsiteY8" fmla="*/ 0 h 72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5767" h="720132">
                <a:moveTo>
                  <a:pt x="146587" y="0"/>
                </a:moveTo>
                <a:lnTo>
                  <a:pt x="775767" y="267071"/>
                </a:lnTo>
                <a:lnTo>
                  <a:pt x="741266" y="361336"/>
                </a:lnTo>
                <a:cubicBezTo>
                  <a:pt x="716511" y="440925"/>
                  <a:pt x="699369" y="523869"/>
                  <a:pt x="690691" y="609314"/>
                </a:cubicBezTo>
                <a:lnTo>
                  <a:pt x="685095" y="720132"/>
                </a:lnTo>
                <a:lnTo>
                  <a:pt x="0" y="720132"/>
                </a:lnTo>
                <a:lnTo>
                  <a:pt x="8884" y="544207"/>
                </a:lnTo>
                <a:cubicBezTo>
                  <a:pt x="22159" y="413490"/>
                  <a:pt x="48383" y="286600"/>
                  <a:pt x="86254" y="164842"/>
                </a:cubicBezTo>
                <a:lnTo>
                  <a:pt x="14658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4" name="Freeform 173"/>
          <p:cNvSpPr/>
          <p:nvPr/>
        </p:nvSpPr>
        <p:spPr>
          <a:xfrm>
            <a:off x="8527375" y="3176197"/>
            <a:ext cx="699912" cy="633070"/>
          </a:xfrm>
          <a:custGeom>
            <a:avLst/>
            <a:gdLst>
              <a:gd name="connsiteX0" fmla="*/ 612489 w 740720"/>
              <a:gd name="connsiteY0" fmla="*/ 0 h 669981"/>
              <a:gd name="connsiteX1" fmla="*/ 654466 w 740720"/>
              <a:gd name="connsiteY1" fmla="*/ 114691 h 669981"/>
              <a:gd name="connsiteX2" fmla="*/ 731836 w 740720"/>
              <a:gd name="connsiteY2" fmla="*/ 494056 h 669981"/>
              <a:gd name="connsiteX3" fmla="*/ 740720 w 740720"/>
              <a:gd name="connsiteY3" fmla="*/ 669981 h 669981"/>
              <a:gd name="connsiteX4" fmla="*/ 79493 w 740720"/>
              <a:gd name="connsiteY4" fmla="*/ 669981 h 669981"/>
              <a:gd name="connsiteX5" fmla="*/ 73897 w 740720"/>
              <a:gd name="connsiteY5" fmla="*/ 559162 h 669981"/>
              <a:gd name="connsiteX6" fmla="*/ 23322 w 740720"/>
              <a:gd name="connsiteY6" fmla="*/ 311184 h 669981"/>
              <a:gd name="connsiteX7" fmla="*/ 0 w 740720"/>
              <a:gd name="connsiteY7" fmla="*/ 247462 h 669981"/>
              <a:gd name="connsiteX8" fmla="*/ 612489 w 740720"/>
              <a:gd name="connsiteY8" fmla="*/ 0 h 669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0720" h="669981">
                <a:moveTo>
                  <a:pt x="612489" y="0"/>
                </a:moveTo>
                <a:lnTo>
                  <a:pt x="654466" y="114691"/>
                </a:lnTo>
                <a:cubicBezTo>
                  <a:pt x="692337" y="236449"/>
                  <a:pt x="718561" y="363339"/>
                  <a:pt x="731836" y="494056"/>
                </a:cubicBezTo>
                <a:lnTo>
                  <a:pt x="740720" y="669981"/>
                </a:lnTo>
                <a:lnTo>
                  <a:pt x="79493" y="669981"/>
                </a:lnTo>
                <a:lnTo>
                  <a:pt x="73897" y="559162"/>
                </a:lnTo>
                <a:cubicBezTo>
                  <a:pt x="65219" y="473717"/>
                  <a:pt x="48077" y="390773"/>
                  <a:pt x="23322" y="311184"/>
                </a:cubicBezTo>
                <a:lnTo>
                  <a:pt x="0" y="247462"/>
                </a:lnTo>
                <a:lnTo>
                  <a:pt x="612489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3" name="Freeform 172"/>
          <p:cNvSpPr/>
          <p:nvPr/>
        </p:nvSpPr>
        <p:spPr>
          <a:xfrm>
            <a:off x="5555260" y="3852467"/>
            <a:ext cx="731300" cy="658991"/>
          </a:xfrm>
          <a:custGeom>
            <a:avLst/>
            <a:gdLst>
              <a:gd name="connsiteX0" fmla="*/ 0 w 773938"/>
              <a:gd name="connsiteY0" fmla="*/ 0 h 697413"/>
              <a:gd name="connsiteX1" fmla="*/ 685473 w 773938"/>
              <a:gd name="connsiteY1" fmla="*/ 0 h 697413"/>
              <a:gd name="connsiteX2" fmla="*/ 690691 w 773938"/>
              <a:gd name="connsiteY2" fmla="*/ 103340 h 697413"/>
              <a:gd name="connsiteX3" fmla="*/ 741266 w 773938"/>
              <a:gd name="connsiteY3" fmla="*/ 351318 h 697413"/>
              <a:gd name="connsiteX4" fmla="*/ 773938 w 773938"/>
              <a:gd name="connsiteY4" fmla="*/ 440587 h 697413"/>
              <a:gd name="connsiteX5" fmla="*/ 138271 w 773938"/>
              <a:gd name="connsiteY5" fmla="*/ 697413 h 697413"/>
              <a:gd name="connsiteX6" fmla="*/ 86254 w 773938"/>
              <a:gd name="connsiteY6" fmla="*/ 555291 h 697413"/>
              <a:gd name="connsiteX7" fmla="*/ 8884 w 773938"/>
              <a:gd name="connsiteY7" fmla="*/ 175926 h 697413"/>
              <a:gd name="connsiteX8" fmla="*/ 0 w 773938"/>
              <a:gd name="connsiteY8" fmla="*/ 0 h 69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3938" h="697413">
                <a:moveTo>
                  <a:pt x="0" y="0"/>
                </a:moveTo>
                <a:lnTo>
                  <a:pt x="685473" y="0"/>
                </a:lnTo>
                <a:lnTo>
                  <a:pt x="690691" y="103340"/>
                </a:lnTo>
                <a:cubicBezTo>
                  <a:pt x="699369" y="188785"/>
                  <a:pt x="716511" y="271729"/>
                  <a:pt x="741266" y="351318"/>
                </a:cubicBezTo>
                <a:lnTo>
                  <a:pt x="773938" y="440587"/>
                </a:lnTo>
                <a:lnTo>
                  <a:pt x="138271" y="697413"/>
                </a:lnTo>
                <a:lnTo>
                  <a:pt x="86254" y="555291"/>
                </a:lnTo>
                <a:cubicBezTo>
                  <a:pt x="48383" y="433533"/>
                  <a:pt x="22159" y="306644"/>
                  <a:pt x="8884" y="1759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172" name="Freeform 171"/>
          <p:cNvSpPr/>
          <p:nvPr/>
        </p:nvSpPr>
        <p:spPr>
          <a:xfrm>
            <a:off x="8514696" y="3852467"/>
            <a:ext cx="712593" cy="671843"/>
          </a:xfrm>
          <a:custGeom>
            <a:avLst/>
            <a:gdLst>
              <a:gd name="connsiteX0" fmla="*/ 92536 w 754141"/>
              <a:gd name="connsiteY0" fmla="*/ 0 h 711015"/>
              <a:gd name="connsiteX1" fmla="*/ 754141 w 754141"/>
              <a:gd name="connsiteY1" fmla="*/ 0 h 711015"/>
              <a:gd name="connsiteX2" fmla="*/ 745257 w 754141"/>
              <a:gd name="connsiteY2" fmla="*/ 175926 h 711015"/>
              <a:gd name="connsiteX3" fmla="*/ 667887 w 754141"/>
              <a:gd name="connsiteY3" fmla="*/ 555291 h 711015"/>
              <a:gd name="connsiteX4" fmla="*/ 610892 w 754141"/>
              <a:gd name="connsiteY4" fmla="*/ 711015 h 711015"/>
              <a:gd name="connsiteX5" fmla="*/ 0 w 754141"/>
              <a:gd name="connsiteY5" fmla="*/ 451707 h 711015"/>
              <a:gd name="connsiteX6" fmla="*/ 36743 w 754141"/>
              <a:gd name="connsiteY6" fmla="*/ 351318 h 711015"/>
              <a:gd name="connsiteX7" fmla="*/ 87318 w 754141"/>
              <a:gd name="connsiteY7" fmla="*/ 103340 h 711015"/>
              <a:gd name="connsiteX8" fmla="*/ 92536 w 754141"/>
              <a:gd name="connsiteY8" fmla="*/ 0 h 7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4141" h="711015">
                <a:moveTo>
                  <a:pt x="92536" y="0"/>
                </a:moveTo>
                <a:lnTo>
                  <a:pt x="754141" y="0"/>
                </a:lnTo>
                <a:lnTo>
                  <a:pt x="745257" y="175926"/>
                </a:lnTo>
                <a:cubicBezTo>
                  <a:pt x="731982" y="306644"/>
                  <a:pt x="705758" y="433533"/>
                  <a:pt x="667887" y="555291"/>
                </a:cubicBezTo>
                <a:lnTo>
                  <a:pt x="610892" y="711015"/>
                </a:lnTo>
                <a:lnTo>
                  <a:pt x="0" y="451707"/>
                </a:lnTo>
                <a:lnTo>
                  <a:pt x="36743" y="351318"/>
                </a:lnTo>
                <a:cubicBezTo>
                  <a:pt x="61498" y="271729"/>
                  <a:pt x="78640" y="188785"/>
                  <a:pt x="87318" y="103340"/>
                </a:cubicBezTo>
                <a:lnTo>
                  <a:pt x="9253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6" name="Oval 5"/>
          <p:cNvSpPr/>
          <p:nvPr/>
        </p:nvSpPr>
        <p:spPr>
          <a:xfrm>
            <a:off x="7323233" y="3762825"/>
            <a:ext cx="136082" cy="13608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cxnSp>
        <p:nvCxnSpPr>
          <p:cNvPr id="4" name="Straight Arrow Connector 3"/>
          <p:cNvCxnSpPr>
            <a:stCxn id="6" idx="0"/>
          </p:cNvCxnSpPr>
          <p:nvPr/>
        </p:nvCxnSpPr>
        <p:spPr>
          <a:xfrm flipH="1" flipV="1">
            <a:off x="7119110" y="2333966"/>
            <a:ext cx="272164" cy="1428859"/>
          </a:xfrm>
          <a:prstGeom prst="straightConnector1">
            <a:avLst/>
          </a:prstGeom>
          <a:ln w="117475"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499644" y="837066"/>
            <a:ext cx="3806706" cy="4762551"/>
          </a:xfrm>
          <a:prstGeom prst="rect">
            <a:avLst/>
          </a:prstGeom>
          <a:noFill/>
        </p:spPr>
        <p:txBody>
          <a:bodyPr spcFirstLastPara="1" wrap="none" lIns="86402" tIns="43201" rIns="86402" bIns="43201" numCol="1">
            <a:prstTxWarp prst="textArchDown">
              <a:avLst>
                <a:gd name="adj" fmla="val 868588"/>
              </a:avLst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err="1">
                <a:ln/>
                <a:solidFill>
                  <a:schemeClr val="accent1"/>
                </a:solidFill>
              </a:rPr>
              <a:t>TreSolutions</a:t>
            </a:r>
            <a:endParaRPr lang="en-US" sz="5400" b="1" dirty="0">
              <a:ln/>
              <a:solidFill>
                <a:schemeClr val="accent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767391" y="3215246"/>
            <a:ext cx="1274441" cy="12744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01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92110" y="345009"/>
            <a:ext cx="9936268" cy="1252534"/>
          </a:xfrm>
        </p:spPr>
        <p:txBody>
          <a:bodyPr/>
          <a:lstStyle/>
          <a:p>
            <a:r>
              <a:rPr lang="de-DE"/>
              <a:t>Editierbare Tacho-Anzeigen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712065" y="2268493"/>
            <a:ext cx="2146472" cy="2401085"/>
            <a:chOff x="4040402" y="1421160"/>
            <a:chExt cx="4441978" cy="4968882"/>
          </a:xfrm>
        </p:grpSpPr>
        <p:sp>
          <p:nvSpPr>
            <p:cNvPr id="21" name="Oval 20"/>
            <p:cNvSpPr/>
            <p:nvPr/>
          </p:nvSpPr>
          <p:spPr>
            <a:xfrm>
              <a:off x="4040402" y="1948064"/>
              <a:ext cx="4441978" cy="4441978"/>
            </a:xfrm>
            <a:prstGeom prst="ellipse">
              <a:avLst/>
            </a:prstGeom>
            <a:noFill/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701">
                <a:solidFill>
                  <a:schemeClr val="accent1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556289" y="2213578"/>
              <a:ext cx="687337" cy="754049"/>
            </a:xfrm>
            <a:custGeom>
              <a:avLst/>
              <a:gdLst>
                <a:gd name="connsiteX0" fmla="*/ 687337 w 687337"/>
                <a:gd name="connsiteY0" fmla="*/ 0 h 754049"/>
                <a:gd name="connsiteX1" fmla="*/ 687337 w 687337"/>
                <a:gd name="connsiteY1" fmla="*/ 670212 h 754049"/>
                <a:gd name="connsiteX2" fmla="*/ 575839 w 687337"/>
                <a:gd name="connsiteY2" fmla="*/ 675842 h 754049"/>
                <a:gd name="connsiteX3" fmla="*/ 327861 w 687337"/>
                <a:gd name="connsiteY3" fmla="*/ 726417 h 754049"/>
                <a:gd name="connsiteX4" fmla="*/ 252365 w 687337"/>
                <a:gd name="connsiteY4" fmla="*/ 754049 h 754049"/>
                <a:gd name="connsiteX5" fmla="*/ 0 w 687337"/>
                <a:gd name="connsiteY5" fmla="*/ 129424 h 754049"/>
                <a:gd name="connsiteX6" fmla="*/ 115695 w 687337"/>
                <a:gd name="connsiteY6" fmla="*/ 87079 h 754049"/>
                <a:gd name="connsiteX7" fmla="*/ 495060 w 687337"/>
                <a:gd name="connsiteY7" fmla="*/ 9709 h 754049"/>
                <a:gd name="connsiteX8" fmla="*/ 687337 w 687337"/>
                <a:gd name="connsiteY8" fmla="*/ 0 h 75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337" h="754049">
                  <a:moveTo>
                    <a:pt x="687337" y="0"/>
                  </a:moveTo>
                  <a:lnTo>
                    <a:pt x="687337" y="670212"/>
                  </a:lnTo>
                  <a:lnTo>
                    <a:pt x="575839" y="675842"/>
                  </a:lnTo>
                  <a:cubicBezTo>
                    <a:pt x="490393" y="684520"/>
                    <a:pt x="407450" y="701662"/>
                    <a:pt x="327861" y="726417"/>
                  </a:cubicBezTo>
                  <a:lnTo>
                    <a:pt x="252365" y="754049"/>
                  </a:lnTo>
                  <a:lnTo>
                    <a:pt x="0" y="129424"/>
                  </a:lnTo>
                  <a:lnTo>
                    <a:pt x="115695" y="87079"/>
                  </a:lnTo>
                  <a:cubicBezTo>
                    <a:pt x="237453" y="49208"/>
                    <a:pt x="364343" y="22984"/>
                    <a:pt x="495060" y="9709"/>
                  </a:cubicBezTo>
                  <a:lnTo>
                    <a:pt x="687337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6289345" y="2215227"/>
              <a:ext cx="671469" cy="750950"/>
            </a:xfrm>
            <a:custGeom>
              <a:avLst/>
              <a:gdLst>
                <a:gd name="connsiteX0" fmla="*/ 0 w 671469"/>
                <a:gd name="connsiteY0" fmla="*/ 0 h 750950"/>
                <a:gd name="connsiteX1" fmla="*/ 159574 w 671469"/>
                <a:gd name="connsiteY1" fmla="*/ 8058 h 750950"/>
                <a:gd name="connsiteX2" fmla="*/ 538939 w 671469"/>
                <a:gd name="connsiteY2" fmla="*/ 85428 h 750950"/>
                <a:gd name="connsiteX3" fmla="*/ 671469 w 671469"/>
                <a:gd name="connsiteY3" fmla="*/ 133934 h 750950"/>
                <a:gd name="connsiteX4" fmla="*/ 422178 w 671469"/>
                <a:gd name="connsiteY4" fmla="*/ 750950 h 750950"/>
                <a:gd name="connsiteX5" fmla="*/ 350639 w 671469"/>
                <a:gd name="connsiteY5" fmla="*/ 724767 h 750950"/>
                <a:gd name="connsiteX6" fmla="*/ 102661 w 671469"/>
                <a:gd name="connsiteY6" fmla="*/ 674192 h 750950"/>
                <a:gd name="connsiteX7" fmla="*/ 0 w 671469"/>
                <a:gd name="connsiteY7" fmla="*/ 669008 h 750950"/>
                <a:gd name="connsiteX8" fmla="*/ 0 w 671469"/>
                <a:gd name="connsiteY8" fmla="*/ 0 h 7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1469" h="750950">
                  <a:moveTo>
                    <a:pt x="0" y="0"/>
                  </a:moveTo>
                  <a:lnTo>
                    <a:pt x="159574" y="8058"/>
                  </a:lnTo>
                  <a:cubicBezTo>
                    <a:pt x="290292" y="21333"/>
                    <a:pt x="417181" y="47557"/>
                    <a:pt x="538939" y="85428"/>
                  </a:cubicBezTo>
                  <a:lnTo>
                    <a:pt x="671469" y="133934"/>
                  </a:lnTo>
                  <a:lnTo>
                    <a:pt x="422178" y="750950"/>
                  </a:lnTo>
                  <a:lnTo>
                    <a:pt x="350639" y="724767"/>
                  </a:lnTo>
                  <a:cubicBezTo>
                    <a:pt x="271050" y="700012"/>
                    <a:pt x="188107" y="682870"/>
                    <a:pt x="102661" y="674192"/>
                  </a:cubicBezTo>
                  <a:lnTo>
                    <a:pt x="0" y="669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919068" y="2358722"/>
              <a:ext cx="846695" cy="872076"/>
            </a:xfrm>
            <a:custGeom>
              <a:avLst/>
              <a:gdLst>
                <a:gd name="connsiteX0" fmla="*/ 594264 w 846695"/>
                <a:gd name="connsiteY0" fmla="*/ 0 h 872076"/>
                <a:gd name="connsiteX1" fmla="*/ 846695 w 846695"/>
                <a:gd name="connsiteY1" fmla="*/ 624790 h 872076"/>
                <a:gd name="connsiteX2" fmla="*/ 737229 w 846695"/>
                <a:gd name="connsiteY2" fmla="*/ 677523 h 872076"/>
                <a:gd name="connsiteX3" fmla="*/ 534610 w 846695"/>
                <a:gd name="connsiteY3" fmla="*/ 814340 h 872076"/>
                <a:gd name="connsiteX4" fmla="*/ 471084 w 846695"/>
                <a:gd name="connsiteY4" fmla="*/ 872076 h 872076"/>
                <a:gd name="connsiteX5" fmla="*/ 0 w 846695"/>
                <a:gd name="connsiteY5" fmla="*/ 384254 h 872076"/>
                <a:gd name="connsiteX6" fmla="*/ 94364 w 846695"/>
                <a:gd name="connsiteY6" fmla="*/ 298489 h 872076"/>
                <a:gd name="connsiteX7" fmla="*/ 574289 w 846695"/>
                <a:gd name="connsiteY7" fmla="*/ 7311 h 872076"/>
                <a:gd name="connsiteX8" fmla="*/ 594264 w 846695"/>
                <a:gd name="connsiteY8" fmla="*/ 0 h 872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6695" h="872076">
                  <a:moveTo>
                    <a:pt x="594264" y="0"/>
                  </a:moveTo>
                  <a:lnTo>
                    <a:pt x="846695" y="624790"/>
                  </a:lnTo>
                  <a:lnTo>
                    <a:pt x="737229" y="677523"/>
                  </a:lnTo>
                  <a:cubicBezTo>
                    <a:pt x="665199" y="716651"/>
                    <a:pt x="597376" y="762541"/>
                    <a:pt x="534610" y="814340"/>
                  </a:cubicBezTo>
                  <a:lnTo>
                    <a:pt x="471084" y="872076"/>
                  </a:lnTo>
                  <a:lnTo>
                    <a:pt x="0" y="384254"/>
                  </a:lnTo>
                  <a:lnTo>
                    <a:pt x="94364" y="298489"/>
                  </a:lnTo>
                  <a:cubicBezTo>
                    <a:pt x="238396" y="179624"/>
                    <a:pt x="399837" y="81098"/>
                    <a:pt x="574289" y="7311"/>
                  </a:cubicBezTo>
                  <a:lnTo>
                    <a:pt x="594264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754480" y="2364885"/>
              <a:ext cx="858407" cy="875380"/>
            </a:xfrm>
            <a:custGeom>
              <a:avLst/>
              <a:gdLst>
                <a:gd name="connsiteX0" fmla="*/ 249290 w 858407"/>
                <a:gd name="connsiteY0" fmla="*/ 0 h 875380"/>
                <a:gd name="connsiteX1" fmla="*/ 252430 w 858407"/>
                <a:gd name="connsiteY1" fmla="*/ 1149 h 875380"/>
                <a:gd name="connsiteX2" fmla="*/ 732355 w 858407"/>
                <a:gd name="connsiteY2" fmla="*/ 292327 h 875380"/>
                <a:gd name="connsiteX3" fmla="*/ 858407 w 858407"/>
                <a:gd name="connsiteY3" fmla="*/ 406891 h 875380"/>
                <a:gd name="connsiteX4" fmla="*/ 389918 w 858407"/>
                <a:gd name="connsiteY4" fmla="*/ 875380 h 875380"/>
                <a:gd name="connsiteX5" fmla="*/ 315976 w 858407"/>
                <a:gd name="connsiteY5" fmla="*/ 808177 h 875380"/>
                <a:gd name="connsiteX6" fmla="*/ 2265 w 858407"/>
                <a:gd name="connsiteY6" fmla="*/ 617844 h 875380"/>
                <a:gd name="connsiteX7" fmla="*/ 0 w 858407"/>
                <a:gd name="connsiteY7" fmla="*/ 617015 h 875380"/>
                <a:gd name="connsiteX8" fmla="*/ 249290 w 858407"/>
                <a:gd name="connsiteY8" fmla="*/ 0 h 87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407" h="875380">
                  <a:moveTo>
                    <a:pt x="249290" y="0"/>
                  </a:moveTo>
                  <a:lnTo>
                    <a:pt x="252430" y="1149"/>
                  </a:lnTo>
                  <a:cubicBezTo>
                    <a:pt x="426882" y="74936"/>
                    <a:pt x="588323" y="173462"/>
                    <a:pt x="732355" y="292327"/>
                  </a:cubicBezTo>
                  <a:lnTo>
                    <a:pt x="858407" y="406891"/>
                  </a:lnTo>
                  <a:lnTo>
                    <a:pt x="389918" y="875380"/>
                  </a:lnTo>
                  <a:lnTo>
                    <a:pt x="315976" y="808177"/>
                  </a:lnTo>
                  <a:cubicBezTo>
                    <a:pt x="221827" y="730478"/>
                    <a:pt x="116299" y="666076"/>
                    <a:pt x="2265" y="617844"/>
                  </a:cubicBezTo>
                  <a:lnTo>
                    <a:pt x="0" y="617015"/>
                  </a:lnTo>
                  <a:lnTo>
                    <a:pt x="24929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4472198" y="2773741"/>
              <a:ext cx="884743" cy="865649"/>
            </a:xfrm>
            <a:custGeom>
              <a:avLst/>
              <a:gdLst>
                <a:gd name="connsiteX0" fmla="*/ 413020 w 884743"/>
                <a:gd name="connsiteY0" fmla="*/ 0 h 865649"/>
                <a:gd name="connsiteX1" fmla="*/ 884743 w 884743"/>
                <a:gd name="connsiteY1" fmla="*/ 488484 h 865649"/>
                <a:gd name="connsiteX2" fmla="*/ 809207 w 884743"/>
                <a:gd name="connsiteY2" fmla="*/ 571595 h 865649"/>
                <a:gd name="connsiteX3" fmla="*/ 672390 w 884743"/>
                <a:gd name="connsiteY3" fmla="*/ 774214 h 865649"/>
                <a:gd name="connsiteX4" fmla="*/ 628343 w 884743"/>
                <a:gd name="connsiteY4" fmla="*/ 865649 h 865649"/>
                <a:gd name="connsiteX5" fmla="*/ 0 w 884743"/>
                <a:gd name="connsiteY5" fmla="*/ 598933 h 865649"/>
                <a:gd name="connsiteX6" fmla="*/ 68375 w 884743"/>
                <a:gd name="connsiteY6" fmla="*/ 456994 h 865649"/>
                <a:gd name="connsiteX7" fmla="*/ 403167 w 884743"/>
                <a:gd name="connsiteY7" fmla="*/ 8955 h 865649"/>
                <a:gd name="connsiteX8" fmla="*/ 413020 w 884743"/>
                <a:gd name="connsiteY8" fmla="*/ 0 h 86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4743" h="865649">
                  <a:moveTo>
                    <a:pt x="413020" y="0"/>
                  </a:moveTo>
                  <a:lnTo>
                    <a:pt x="884743" y="488484"/>
                  </a:lnTo>
                  <a:lnTo>
                    <a:pt x="809207" y="571595"/>
                  </a:lnTo>
                  <a:cubicBezTo>
                    <a:pt x="757408" y="634361"/>
                    <a:pt x="711518" y="702184"/>
                    <a:pt x="672390" y="774214"/>
                  </a:cubicBezTo>
                  <a:lnTo>
                    <a:pt x="628343" y="865649"/>
                  </a:lnTo>
                  <a:lnTo>
                    <a:pt x="0" y="598933"/>
                  </a:lnTo>
                  <a:lnTo>
                    <a:pt x="68375" y="456994"/>
                  </a:lnTo>
                  <a:cubicBezTo>
                    <a:pt x="158166" y="291705"/>
                    <a:pt x="271229" y="140892"/>
                    <a:pt x="403167" y="8955"/>
                  </a:cubicBezTo>
                  <a:lnTo>
                    <a:pt x="4130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7176667" y="2804553"/>
              <a:ext cx="872574" cy="864575"/>
            </a:xfrm>
            <a:custGeom>
              <a:avLst/>
              <a:gdLst>
                <a:gd name="connsiteX0" fmla="*/ 468098 w 872574"/>
                <a:gd name="connsiteY0" fmla="*/ 0 h 864575"/>
                <a:gd name="connsiteX1" fmla="*/ 573717 w 872574"/>
                <a:gd name="connsiteY1" fmla="*/ 116209 h 864575"/>
                <a:gd name="connsiteX2" fmla="*/ 864895 w 872574"/>
                <a:gd name="connsiteY2" fmla="*/ 596134 h 864575"/>
                <a:gd name="connsiteX3" fmla="*/ 872574 w 872574"/>
                <a:gd name="connsiteY3" fmla="*/ 617113 h 864575"/>
                <a:gd name="connsiteX4" fmla="*/ 260084 w 872574"/>
                <a:gd name="connsiteY4" fmla="*/ 864575 h 864575"/>
                <a:gd name="connsiteX5" fmla="*/ 256394 w 872574"/>
                <a:gd name="connsiteY5" fmla="*/ 854494 h 864575"/>
                <a:gd name="connsiteX6" fmla="*/ 66061 w 872574"/>
                <a:gd name="connsiteY6" fmla="*/ 540783 h 864575"/>
                <a:gd name="connsiteX7" fmla="*/ 0 w 872574"/>
                <a:gd name="connsiteY7" fmla="*/ 468098 h 864575"/>
                <a:gd name="connsiteX8" fmla="*/ 468098 w 872574"/>
                <a:gd name="connsiteY8" fmla="*/ 0 h 86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2574" h="864575">
                  <a:moveTo>
                    <a:pt x="468098" y="0"/>
                  </a:moveTo>
                  <a:lnTo>
                    <a:pt x="573717" y="116209"/>
                  </a:lnTo>
                  <a:cubicBezTo>
                    <a:pt x="692583" y="260241"/>
                    <a:pt x="791108" y="421682"/>
                    <a:pt x="864895" y="596134"/>
                  </a:cubicBezTo>
                  <a:lnTo>
                    <a:pt x="872574" y="617113"/>
                  </a:lnTo>
                  <a:lnTo>
                    <a:pt x="260084" y="864575"/>
                  </a:lnTo>
                  <a:lnTo>
                    <a:pt x="256394" y="854494"/>
                  </a:lnTo>
                  <a:cubicBezTo>
                    <a:pt x="208162" y="740460"/>
                    <a:pt x="143760" y="634932"/>
                    <a:pt x="66061" y="540783"/>
                  </a:cubicBezTo>
                  <a:lnTo>
                    <a:pt x="0" y="468098"/>
                  </a:lnTo>
                  <a:lnTo>
                    <a:pt x="468098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307071" y="3414471"/>
              <a:ext cx="775767" cy="720132"/>
            </a:xfrm>
            <a:custGeom>
              <a:avLst/>
              <a:gdLst>
                <a:gd name="connsiteX0" fmla="*/ 146587 w 775767"/>
                <a:gd name="connsiteY0" fmla="*/ 0 h 720132"/>
                <a:gd name="connsiteX1" fmla="*/ 775767 w 775767"/>
                <a:gd name="connsiteY1" fmla="*/ 267071 h 720132"/>
                <a:gd name="connsiteX2" fmla="*/ 741266 w 775767"/>
                <a:gd name="connsiteY2" fmla="*/ 361336 h 720132"/>
                <a:gd name="connsiteX3" fmla="*/ 690691 w 775767"/>
                <a:gd name="connsiteY3" fmla="*/ 609314 h 720132"/>
                <a:gd name="connsiteX4" fmla="*/ 685095 w 775767"/>
                <a:gd name="connsiteY4" fmla="*/ 720132 h 720132"/>
                <a:gd name="connsiteX5" fmla="*/ 0 w 775767"/>
                <a:gd name="connsiteY5" fmla="*/ 720132 h 720132"/>
                <a:gd name="connsiteX6" fmla="*/ 8884 w 775767"/>
                <a:gd name="connsiteY6" fmla="*/ 544207 h 720132"/>
                <a:gd name="connsiteX7" fmla="*/ 86254 w 775767"/>
                <a:gd name="connsiteY7" fmla="*/ 164842 h 720132"/>
                <a:gd name="connsiteX8" fmla="*/ 146587 w 775767"/>
                <a:gd name="connsiteY8" fmla="*/ 0 h 72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767" h="720132">
                  <a:moveTo>
                    <a:pt x="146587" y="0"/>
                  </a:moveTo>
                  <a:lnTo>
                    <a:pt x="775767" y="267071"/>
                  </a:lnTo>
                  <a:lnTo>
                    <a:pt x="741266" y="361336"/>
                  </a:lnTo>
                  <a:cubicBezTo>
                    <a:pt x="716511" y="440925"/>
                    <a:pt x="699369" y="523869"/>
                    <a:pt x="690691" y="609314"/>
                  </a:cubicBezTo>
                  <a:lnTo>
                    <a:pt x="685095" y="720132"/>
                  </a:lnTo>
                  <a:lnTo>
                    <a:pt x="0" y="720132"/>
                  </a:lnTo>
                  <a:lnTo>
                    <a:pt x="8884" y="544207"/>
                  </a:lnTo>
                  <a:cubicBezTo>
                    <a:pt x="22159" y="413490"/>
                    <a:pt x="48383" y="286600"/>
                    <a:pt x="86254" y="164842"/>
                  </a:cubicBezTo>
                  <a:lnTo>
                    <a:pt x="146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452474" y="3464624"/>
              <a:ext cx="740720" cy="669981"/>
            </a:xfrm>
            <a:custGeom>
              <a:avLst/>
              <a:gdLst>
                <a:gd name="connsiteX0" fmla="*/ 612489 w 740720"/>
                <a:gd name="connsiteY0" fmla="*/ 0 h 669981"/>
                <a:gd name="connsiteX1" fmla="*/ 654466 w 740720"/>
                <a:gd name="connsiteY1" fmla="*/ 114691 h 669981"/>
                <a:gd name="connsiteX2" fmla="*/ 731836 w 740720"/>
                <a:gd name="connsiteY2" fmla="*/ 494056 h 669981"/>
                <a:gd name="connsiteX3" fmla="*/ 740720 w 740720"/>
                <a:gd name="connsiteY3" fmla="*/ 669981 h 669981"/>
                <a:gd name="connsiteX4" fmla="*/ 79493 w 740720"/>
                <a:gd name="connsiteY4" fmla="*/ 669981 h 669981"/>
                <a:gd name="connsiteX5" fmla="*/ 73897 w 740720"/>
                <a:gd name="connsiteY5" fmla="*/ 559162 h 669981"/>
                <a:gd name="connsiteX6" fmla="*/ 23322 w 740720"/>
                <a:gd name="connsiteY6" fmla="*/ 311184 h 669981"/>
                <a:gd name="connsiteX7" fmla="*/ 0 w 740720"/>
                <a:gd name="connsiteY7" fmla="*/ 247462 h 669981"/>
                <a:gd name="connsiteX8" fmla="*/ 612489 w 740720"/>
                <a:gd name="connsiteY8" fmla="*/ 0 h 669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0720" h="669981">
                  <a:moveTo>
                    <a:pt x="612489" y="0"/>
                  </a:moveTo>
                  <a:lnTo>
                    <a:pt x="654466" y="114691"/>
                  </a:lnTo>
                  <a:cubicBezTo>
                    <a:pt x="692337" y="236449"/>
                    <a:pt x="718561" y="363339"/>
                    <a:pt x="731836" y="494056"/>
                  </a:cubicBezTo>
                  <a:lnTo>
                    <a:pt x="740720" y="669981"/>
                  </a:lnTo>
                  <a:lnTo>
                    <a:pt x="79493" y="669981"/>
                  </a:lnTo>
                  <a:lnTo>
                    <a:pt x="73897" y="559162"/>
                  </a:lnTo>
                  <a:cubicBezTo>
                    <a:pt x="65219" y="473717"/>
                    <a:pt x="48077" y="390773"/>
                    <a:pt x="23322" y="311184"/>
                  </a:cubicBezTo>
                  <a:lnTo>
                    <a:pt x="0" y="247462"/>
                  </a:lnTo>
                  <a:lnTo>
                    <a:pt x="61248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307070" y="4180324"/>
              <a:ext cx="773938" cy="697413"/>
            </a:xfrm>
            <a:custGeom>
              <a:avLst/>
              <a:gdLst>
                <a:gd name="connsiteX0" fmla="*/ 0 w 773938"/>
                <a:gd name="connsiteY0" fmla="*/ 0 h 697413"/>
                <a:gd name="connsiteX1" fmla="*/ 685473 w 773938"/>
                <a:gd name="connsiteY1" fmla="*/ 0 h 697413"/>
                <a:gd name="connsiteX2" fmla="*/ 690691 w 773938"/>
                <a:gd name="connsiteY2" fmla="*/ 103340 h 697413"/>
                <a:gd name="connsiteX3" fmla="*/ 741266 w 773938"/>
                <a:gd name="connsiteY3" fmla="*/ 351318 h 697413"/>
                <a:gd name="connsiteX4" fmla="*/ 773938 w 773938"/>
                <a:gd name="connsiteY4" fmla="*/ 440587 h 697413"/>
                <a:gd name="connsiteX5" fmla="*/ 138271 w 773938"/>
                <a:gd name="connsiteY5" fmla="*/ 697413 h 697413"/>
                <a:gd name="connsiteX6" fmla="*/ 86254 w 773938"/>
                <a:gd name="connsiteY6" fmla="*/ 555291 h 697413"/>
                <a:gd name="connsiteX7" fmla="*/ 8884 w 773938"/>
                <a:gd name="connsiteY7" fmla="*/ 175926 h 697413"/>
                <a:gd name="connsiteX8" fmla="*/ 0 w 773938"/>
                <a:gd name="connsiteY8" fmla="*/ 0 h 69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938" h="697413">
                  <a:moveTo>
                    <a:pt x="0" y="0"/>
                  </a:moveTo>
                  <a:lnTo>
                    <a:pt x="685473" y="0"/>
                  </a:lnTo>
                  <a:lnTo>
                    <a:pt x="690691" y="103340"/>
                  </a:lnTo>
                  <a:cubicBezTo>
                    <a:pt x="699369" y="188785"/>
                    <a:pt x="716511" y="271729"/>
                    <a:pt x="741266" y="351318"/>
                  </a:cubicBezTo>
                  <a:lnTo>
                    <a:pt x="773938" y="440587"/>
                  </a:lnTo>
                  <a:lnTo>
                    <a:pt x="138271" y="697413"/>
                  </a:lnTo>
                  <a:lnTo>
                    <a:pt x="86254" y="555291"/>
                  </a:lnTo>
                  <a:cubicBezTo>
                    <a:pt x="48383" y="433533"/>
                    <a:pt x="22159" y="306644"/>
                    <a:pt x="8884" y="1759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7439054" y="4180324"/>
              <a:ext cx="754141" cy="711015"/>
            </a:xfrm>
            <a:custGeom>
              <a:avLst/>
              <a:gdLst>
                <a:gd name="connsiteX0" fmla="*/ 92536 w 754141"/>
                <a:gd name="connsiteY0" fmla="*/ 0 h 711015"/>
                <a:gd name="connsiteX1" fmla="*/ 754141 w 754141"/>
                <a:gd name="connsiteY1" fmla="*/ 0 h 711015"/>
                <a:gd name="connsiteX2" fmla="*/ 745257 w 754141"/>
                <a:gd name="connsiteY2" fmla="*/ 175926 h 711015"/>
                <a:gd name="connsiteX3" fmla="*/ 667887 w 754141"/>
                <a:gd name="connsiteY3" fmla="*/ 555291 h 711015"/>
                <a:gd name="connsiteX4" fmla="*/ 610892 w 754141"/>
                <a:gd name="connsiteY4" fmla="*/ 711015 h 711015"/>
                <a:gd name="connsiteX5" fmla="*/ 0 w 754141"/>
                <a:gd name="connsiteY5" fmla="*/ 451707 h 711015"/>
                <a:gd name="connsiteX6" fmla="*/ 36743 w 754141"/>
                <a:gd name="connsiteY6" fmla="*/ 351318 h 711015"/>
                <a:gd name="connsiteX7" fmla="*/ 87318 w 754141"/>
                <a:gd name="connsiteY7" fmla="*/ 103340 h 711015"/>
                <a:gd name="connsiteX8" fmla="*/ 92536 w 754141"/>
                <a:gd name="connsiteY8" fmla="*/ 0 h 7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4141" h="711015">
                  <a:moveTo>
                    <a:pt x="92536" y="0"/>
                  </a:moveTo>
                  <a:lnTo>
                    <a:pt x="754141" y="0"/>
                  </a:lnTo>
                  <a:lnTo>
                    <a:pt x="745257" y="175926"/>
                  </a:lnTo>
                  <a:cubicBezTo>
                    <a:pt x="731982" y="306644"/>
                    <a:pt x="705758" y="433533"/>
                    <a:pt x="667887" y="555291"/>
                  </a:cubicBezTo>
                  <a:lnTo>
                    <a:pt x="610892" y="711015"/>
                  </a:lnTo>
                  <a:lnTo>
                    <a:pt x="0" y="451707"/>
                  </a:lnTo>
                  <a:lnTo>
                    <a:pt x="36743" y="351318"/>
                  </a:lnTo>
                  <a:cubicBezTo>
                    <a:pt x="61498" y="271729"/>
                    <a:pt x="78640" y="188785"/>
                    <a:pt x="87318" y="103340"/>
                  </a:cubicBezTo>
                  <a:lnTo>
                    <a:pt x="9253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sp>
          <p:nvSpPr>
            <p:cNvPr id="32" name="Oval 31"/>
            <p:cNvSpPr/>
            <p:nvPr/>
          </p:nvSpPr>
          <p:spPr>
            <a:xfrm>
              <a:off x="6178124" y="4085456"/>
              <a:ext cx="144016" cy="1440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  <p:cxnSp>
          <p:nvCxnSpPr>
            <p:cNvPr id="33" name="Straight Arrow Connector 32"/>
            <p:cNvCxnSpPr>
              <a:stCxn id="32" idx="0"/>
            </p:cNvCxnSpPr>
            <p:nvPr/>
          </p:nvCxnSpPr>
          <p:spPr>
            <a:xfrm flipV="1">
              <a:off x="6250132" y="3464624"/>
              <a:ext cx="1451480" cy="620833"/>
            </a:xfrm>
            <a:prstGeom prst="straightConnector1">
              <a:avLst/>
            </a:prstGeom>
            <a:ln w="76200"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4235804" y="1421160"/>
              <a:ext cx="4028655" cy="4608182"/>
            </a:xfrm>
            <a:prstGeom prst="rect">
              <a:avLst/>
            </a:prstGeom>
            <a:noFill/>
          </p:spPr>
          <p:txBody>
            <a:bodyPr spcFirstLastPara="1" wrap="none" lIns="86402" tIns="43201" rIns="86402" bIns="43201" numCol="1">
              <a:prstTxWarp prst="textArchDown">
                <a:avLst>
                  <a:gd name="adj" fmla="val 868588"/>
                </a:avLst>
              </a:prstTxWarp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2646" b="1" dirty="0">
                  <a:ln/>
                  <a:solidFill>
                    <a:schemeClr val="accent1"/>
                  </a:solidFill>
                </a:rPr>
                <a:t>Churn Rate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5589873" y="3505950"/>
              <a:ext cx="1348747" cy="134874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1"/>
            </a:p>
          </p:txBody>
        </p:sp>
      </p:grpSp>
      <p:sp>
        <p:nvSpPr>
          <p:cNvPr id="36" name="Textfeld 35"/>
          <p:cNvSpPr txBox="1"/>
          <p:nvPr/>
        </p:nvSpPr>
        <p:spPr>
          <a:xfrm>
            <a:off x="801662" y="5043073"/>
            <a:ext cx="4415246" cy="8640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37507" indent="-337507">
              <a:tabLst>
                <a:tab pos="337507" algn="l"/>
              </a:tabLst>
            </a:pPr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	Schritt: Beschriftung über WordArt hinzufügen und anpassen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21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779F8-177A-F04E-A696-F30BDDC0A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passende Training für Ihren Erfolg:</a:t>
            </a:r>
            <a:br>
              <a:rPr lang="de-DE" dirty="0"/>
            </a:br>
            <a:r>
              <a:rPr lang="de-DE" dirty="0"/>
              <a:t>www.TreSolutions.de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D8EA29-A691-2C4F-ACBF-C38F2A3D3B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" dirty="0"/>
              <a:t>www.tresolutions.de • Storylining + Chartdesign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D6E546-4CD4-5B4E-AEFE-B3C6E8510C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4" name="Grafik 3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619910CD-DE48-477A-8990-70B1AB6BC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00" y="1655763"/>
            <a:ext cx="1954411" cy="146580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8EAB278-643C-43A2-BE55-02EF3F05F6D1}"/>
              </a:ext>
            </a:extLst>
          </p:cNvPr>
          <p:cNvSpPr txBox="1"/>
          <p:nvPr/>
        </p:nvSpPr>
        <p:spPr>
          <a:xfrm>
            <a:off x="590605" y="3167481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Storylining</a:t>
            </a:r>
            <a:r>
              <a:rPr lang="de-DE" sz="1200" dirty="0"/>
              <a:t> und </a:t>
            </a:r>
            <a:br>
              <a:rPr lang="de-DE" sz="1200" dirty="0"/>
            </a:br>
            <a:r>
              <a:rPr lang="de-DE" sz="1200" dirty="0"/>
              <a:t>Chartdesign</a:t>
            </a:r>
          </a:p>
        </p:txBody>
      </p:sp>
      <p:pic>
        <p:nvPicPr>
          <p:cNvPr id="10" name="Grafik 9" descr="Ein Bild, das drinnen, Wand enthält.&#10;&#10;Automatisch generierte Beschreibung">
            <a:extLst>
              <a:ext uri="{FF2B5EF4-FFF2-40B4-BE49-F238E27FC236}">
                <a16:creationId xmlns:a16="http://schemas.microsoft.com/office/drawing/2014/main" id="{F18CD8E8-5BA9-4D90-9D6C-DBB776DC5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1354" y="1655763"/>
            <a:ext cx="1954411" cy="146580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C5759B21-40F9-46B8-9261-302212F875DF}"/>
              </a:ext>
            </a:extLst>
          </p:cNvPr>
          <p:cNvSpPr txBox="1"/>
          <p:nvPr/>
        </p:nvSpPr>
        <p:spPr>
          <a:xfrm>
            <a:off x="2839959" y="3167481"/>
            <a:ext cx="2191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PowerPoint-Präsentationen,</a:t>
            </a:r>
            <a:br>
              <a:rPr lang="de-DE" sz="1200" dirty="0"/>
            </a:br>
            <a:r>
              <a:rPr lang="de-DE" sz="1200" dirty="0"/>
              <a:t>die begeistern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2A369F0-5211-4EAF-B6B8-7ADF6B7A4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6630" y="1655763"/>
            <a:ext cx="1954411" cy="1465808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B346248D-EB22-4CFC-B371-97176672F4A1}"/>
              </a:ext>
            </a:extLst>
          </p:cNvPr>
          <p:cNvSpPr txBox="1"/>
          <p:nvPr/>
        </p:nvSpPr>
        <p:spPr>
          <a:xfrm>
            <a:off x="5103996" y="3167481"/>
            <a:ext cx="2191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PowerPoint-Präsentationen</a:t>
            </a:r>
            <a:br>
              <a:rPr lang="de-DE" sz="1200" dirty="0"/>
            </a:br>
            <a:r>
              <a:rPr lang="de-DE" sz="1200" dirty="0"/>
              <a:t>exzellent erstellen</a:t>
            </a:r>
          </a:p>
        </p:txBody>
      </p:sp>
      <p:pic>
        <p:nvPicPr>
          <p:cNvPr id="15" name="Grafik 14" descr="Ein Bild, das Person, drinnen, Mann, arbeitend enthält.&#10;&#10;Automatisch generierte Beschreibung">
            <a:extLst>
              <a:ext uri="{FF2B5EF4-FFF2-40B4-BE49-F238E27FC236}">
                <a16:creationId xmlns:a16="http://schemas.microsoft.com/office/drawing/2014/main" id="{35091E33-8EC5-403F-88E8-68B076252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1906" y="1655763"/>
            <a:ext cx="1954411" cy="1465808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54688BC5-C7C3-4A11-A75D-DF1A3BAFB96E}"/>
              </a:ext>
            </a:extLst>
          </p:cNvPr>
          <p:cNvSpPr txBox="1"/>
          <p:nvPr/>
        </p:nvSpPr>
        <p:spPr>
          <a:xfrm>
            <a:off x="7372359" y="3168721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Consulting </a:t>
            </a:r>
          </a:p>
          <a:p>
            <a:r>
              <a:rPr lang="de-DE" sz="1200" dirty="0"/>
              <a:t>Skills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D2CB0CA-1439-41AB-A140-6E1B68477D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0059202" y="658800"/>
            <a:ext cx="705636" cy="705636"/>
          </a:xfrm>
          <a:prstGeom prst="rect">
            <a:avLst/>
          </a:prstGeom>
        </p:spPr>
      </p:pic>
      <p:pic>
        <p:nvPicPr>
          <p:cNvPr id="25" name="Grafik 24" descr="Ein Bild, das Person, drinnen, Junge, Kind enthält.&#10;&#10;Automatisch generierte Beschreibung">
            <a:extLst>
              <a:ext uri="{FF2B5EF4-FFF2-40B4-BE49-F238E27FC236}">
                <a16:creationId xmlns:a16="http://schemas.microsoft.com/office/drawing/2014/main" id="{ADC3D20A-3369-4884-A697-C4406E5466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875" y="3926543"/>
            <a:ext cx="1967536" cy="147565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5642114A-B756-4D59-B790-9CBEB12D6946}"/>
              </a:ext>
            </a:extLst>
          </p:cNvPr>
          <p:cNvSpPr txBox="1"/>
          <p:nvPr/>
        </p:nvSpPr>
        <p:spPr>
          <a:xfrm>
            <a:off x="590605" y="5504949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Projekt-</a:t>
            </a:r>
            <a:br>
              <a:rPr lang="de-DE" sz="1200" dirty="0"/>
            </a:br>
            <a:r>
              <a:rPr lang="de-DE" sz="1200" dirty="0" err="1"/>
              <a:t>management</a:t>
            </a:r>
            <a:endParaRPr lang="de-DE" sz="1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737569B-BD8B-4F81-B169-22623A037861}"/>
              </a:ext>
            </a:extLst>
          </p:cNvPr>
          <p:cNvSpPr txBox="1"/>
          <p:nvPr/>
        </p:nvSpPr>
        <p:spPr>
          <a:xfrm>
            <a:off x="2839959" y="5504949"/>
            <a:ext cx="1098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Erfolgreich</a:t>
            </a:r>
            <a:br>
              <a:rPr lang="de-DE" sz="1200" dirty="0"/>
            </a:br>
            <a:r>
              <a:rPr lang="de-DE" sz="1200" dirty="0"/>
              <a:t>präsentieren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6B2E8CF-D08F-4B93-8BC0-948BE94669AB}"/>
              </a:ext>
            </a:extLst>
          </p:cNvPr>
          <p:cNvSpPr txBox="1"/>
          <p:nvPr/>
        </p:nvSpPr>
        <p:spPr>
          <a:xfrm>
            <a:off x="5103996" y="5504949"/>
            <a:ext cx="2057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Coaching für Ihre Präsentation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8F47D7A-2EE3-4E8E-A9AA-1B04C9B6F5B1}"/>
              </a:ext>
            </a:extLst>
          </p:cNvPr>
          <p:cNvSpPr txBox="1"/>
          <p:nvPr/>
        </p:nvSpPr>
        <p:spPr>
          <a:xfrm>
            <a:off x="7372360" y="5506189"/>
            <a:ext cx="2043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Unser Versprechen für </a:t>
            </a:r>
            <a:br>
              <a:rPr lang="de-DE" sz="1200" dirty="0"/>
            </a:br>
            <a:r>
              <a:rPr lang="de-DE" sz="1200" dirty="0"/>
              <a:t>Ihr Vertrauen.</a:t>
            </a:r>
          </a:p>
        </p:txBody>
      </p:sp>
      <p:pic>
        <p:nvPicPr>
          <p:cNvPr id="31" name="Grafik 30" descr="Ein Bild, das Person, Personen, Himmel, Gruppe enthält.&#10;&#10;Automatisch generierte Beschreibung">
            <a:extLst>
              <a:ext uri="{FF2B5EF4-FFF2-40B4-BE49-F238E27FC236}">
                <a16:creationId xmlns:a16="http://schemas.microsoft.com/office/drawing/2014/main" id="{438A849A-6A58-479A-81A1-FA379AB361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9338" y="3926543"/>
            <a:ext cx="1967536" cy="1475652"/>
          </a:xfrm>
          <a:prstGeom prst="rect">
            <a:avLst/>
          </a:prstGeom>
        </p:spPr>
      </p:pic>
      <p:pic>
        <p:nvPicPr>
          <p:cNvPr id="33" name="Grafik 32" descr="Ein Bild, das Tisch, Person, drinnen, Kuchen enthält.&#10;&#10;Automatisch generierte Beschreibung">
            <a:extLst>
              <a:ext uri="{FF2B5EF4-FFF2-40B4-BE49-F238E27FC236}">
                <a16:creationId xmlns:a16="http://schemas.microsoft.com/office/drawing/2014/main" id="{783A0457-C3BF-4C81-A45E-73988A9124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6630" y="3926543"/>
            <a:ext cx="1954411" cy="1465808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1B584431-2386-4BA5-BA78-6ED471AC10A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762615" y="3992991"/>
            <a:ext cx="1352991" cy="135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4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AF753D-0FC1-6B42-949D-180A1D94E2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C269A0-BD27-4577-9DED-0AAE60100C51}" type="slidenum">
              <a:rPr lang="de-DE" smtClean="0"/>
              <a:pPr/>
              <a:t>20</a:t>
            </a:fld>
            <a:r>
              <a:rPr lang="de-DE"/>
              <a:t> 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9A6517CE-E333-164A-AE9C-A9CA8955E86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64700" y="1436945"/>
          <a:ext cx="7533155" cy="4252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5455CB8-D7D0-A24F-A0D5-938BDC88B7D9}"/>
              </a:ext>
            </a:extLst>
          </p:cNvPr>
          <p:cNvGrpSpPr/>
          <p:nvPr/>
        </p:nvGrpSpPr>
        <p:grpSpPr>
          <a:xfrm>
            <a:off x="2242502" y="1963112"/>
            <a:ext cx="7143350" cy="3335384"/>
            <a:chOff x="849158" y="2077571"/>
            <a:chExt cx="4802962" cy="3529853"/>
          </a:xfrm>
          <a:blipFill dpi="0" rotWithShape="1">
            <a:blip r:embed="rId4"/>
            <a:srcRect/>
            <a:stretch>
              <a:fillRect/>
            </a:stretch>
          </a:blipFill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02564493-4F0B-5D4E-942B-4A5C12562C7E}"/>
                </a:ext>
              </a:extLst>
            </p:cNvPr>
            <p:cNvSpPr/>
            <p:nvPr/>
          </p:nvSpPr>
          <p:spPr>
            <a:xfrm>
              <a:off x="5342838" y="2554941"/>
              <a:ext cx="309282" cy="30524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DA5E91F-9A4D-274A-813A-18BE8D0723B3}"/>
                </a:ext>
              </a:extLst>
            </p:cNvPr>
            <p:cNvSpPr/>
            <p:nvPr/>
          </p:nvSpPr>
          <p:spPr>
            <a:xfrm>
              <a:off x="4934318" y="2077571"/>
              <a:ext cx="309282" cy="352985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166737B-7D1D-4448-B589-69D4ADC280DD}"/>
                </a:ext>
              </a:extLst>
            </p:cNvPr>
            <p:cNvSpPr/>
            <p:nvPr/>
          </p:nvSpPr>
          <p:spPr>
            <a:xfrm>
              <a:off x="4525802" y="2844053"/>
              <a:ext cx="309282" cy="27633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147F580D-772F-B349-855F-10DADFEBFB52}"/>
                </a:ext>
              </a:extLst>
            </p:cNvPr>
            <p:cNvSpPr/>
            <p:nvPr/>
          </p:nvSpPr>
          <p:spPr>
            <a:xfrm>
              <a:off x="4117286" y="2944906"/>
              <a:ext cx="309282" cy="2662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61F656B-B8E6-6443-BDAD-961045E3F73D}"/>
                </a:ext>
              </a:extLst>
            </p:cNvPr>
            <p:cNvSpPr/>
            <p:nvPr/>
          </p:nvSpPr>
          <p:spPr>
            <a:xfrm>
              <a:off x="3708770" y="3455894"/>
              <a:ext cx="309282" cy="21515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0E0B6F6F-237E-AE45-BC82-E347E6416560}"/>
                </a:ext>
              </a:extLst>
            </p:cNvPr>
            <p:cNvSpPr/>
            <p:nvPr/>
          </p:nvSpPr>
          <p:spPr>
            <a:xfrm>
              <a:off x="3300254" y="3388659"/>
              <a:ext cx="309282" cy="22187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BAED2E01-63BF-604C-ADFB-E3881C196E26}"/>
                </a:ext>
              </a:extLst>
            </p:cNvPr>
            <p:cNvSpPr/>
            <p:nvPr/>
          </p:nvSpPr>
          <p:spPr>
            <a:xfrm>
              <a:off x="2891738" y="3832412"/>
              <a:ext cx="309282" cy="17750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692A8387-5867-E045-B238-90677BAE0DB4}"/>
                </a:ext>
              </a:extLst>
            </p:cNvPr>
            <p:cNvSpPr/>
            <p:nvPr/>
          </p:nvSpPr>
          <p:spPr>
            <a:xfrm>
              <a:off x="2483222" y="4303059"/>
              <a:ext cx="309282" cy="13043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E4B8D1BD-9E0E-B445-BB97-0E9DBB6EB771}"/>
                </a:ext>
              </a:extLst>
            </p:cNvPr>
            <p:cNvSpPr/>
            <p:nvPr/>
          </p:nvSpPr>
          <p:spPr>
            <a:xfrm>
              <a:off x="2074706" y="4491318"/>
              <a:ext cx="309282" cy="11161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193E349A-9EC5-A742-98C9-2057762DF417}"/>
                </a:ext>
              </a:extLst>
            </p:cNvPr>
            <p:cNvSpPr/>
            <p:nvPr/>
          </p:nvSpPr>
          <p:spPr>
            <a:xfrm>
              <a:off x="1666190" y="4249270"/>
              <a:ext cx="309282" cy="135815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36E5ABB8-0827-844F-8A14-0D244FBFCDCC}"/>
                </a:ext>
              </a:extLst>
            </p:cNvPr>
            <p:cNvSpPr/>
            <p:nvPr/>
          </p:nvSpPr>
          <p:spPr>
            <a:xfrm>
              <a:off x="1257674" y="4148418"/>
              <a:ext cx="309282" cy="14590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A5F37A5D-906A-7344-B366-872537C96C8F}"/>
                </a:ext>
              </a:extLst>
            </p:cNvPr>
            <p:cNvSpPr/>
            <p:nvPr/>
          </p:nvSpPr>
          <p:spPr>
            <a:xfrm>
              <a:off x="849158" y="4545106"/>
              <a:ext cx="309282" cy="10623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23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Säulendiagramme mit Fotofüllung</a:t>
            </a:r>
            <a:br>
              <a:rPr lang="de-DE" dirty="0"/>
            </a:br>
            <a:r>
              <a:rPr lang="de-DE" sz="1800" dirty="0"/>
              <a:t>(Gruppierte Zeichenfläche auf Diagramm)</a:t>
            </a:r>
          </a:p>
        </p:txBody>
      </p:sp>
    </p:spTree>
    <p:extLst>
      <p:ext uri="{BB962C8B-B14F-4D97-AF65-F5344CB8AC3E}">
        <p14:creationId xmlns:p14="http://schemas.microsoft.com/office/powerpoint/2010/main" val="13728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Sankey-Diagramme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2862762" y="3081169"/>
            <a:ext cx="5707161" cy="893295"/>
          </a:xfrm>
          <a:prstGeom prst="rightArrow">
            <a:avLst>
              <a:gd name="adj1" fmla="val 50000"/>
              <a:gd name="adj2" fmla="val 6574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7" name="Rechteckiger Pfeil 6"/>
          <p:cNvSpPr/>
          <p:nvPr/>
        </p:nvSpPr>
        <p:spPr>
          <a:xfrm rot="5400000">
            <a:off x="4376401" y="2212688"/>
            <a:ext cx="1637707" cy="4664984"/>
          </a:xfrm>
          <a:prstGeom prst="bentArrow">
            <a:avLst>
              <a:gd name="adj1" fmla="val 16635"/>
              <a:gd name="adj2" fmla="val 18517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8" name="Rechteckiger Pfeil 7"/>
          <p:cNvSpPr/>
          <p:nvPr/>
        </p:nvSpPr>
        <p:spPr>
          <a:xfrm rot="5400000">
            <a:off x="4062381" y="2791970"/>
            <a:ext cx="1372446" cy="3771687"/>
          </a:xfrm>
          <a:prstGeom prst="bentArrow">
            <a:avLst>
              <a:gd name="adj1" fmla="val 13141"/>
              <a:gd name="adj2" fmla="val 16217"/>
              <a:gd name="adj3" fmla="val 29492"/>
              <a:gd name="adj4" fmla="val 353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9" name="Rechteckiger Pfeil 8"/>
          <p:cNvSpPr/>
          <p:nvPr/>
        </p:nvSpPr>
        <p:spPr>
          <a:xfrm rot="5400000">
            <a:off x="3532731" y="3495674"/>
            <a:ext cx="1191061" cy="2531003"/>
          </a:xfrm>
          <a:prstGeom prst="bentArrow">
            <a:avLst>
              <a:gd name="adj1" fmla="val 13141"/>
              <a:gd name="adj2" fmla="val 16217"/>
              <a:gd name="adj3" fmla="val 29492"/>
              <a:gd name="adj4" fmla="val 353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0" name="Eckige Klammer links 9"/>
          <p:cNvSpPr/>
          <p:nvPr/>
        </p:nvSpPr>
        <p:spPr>
          <a:xfrm>
            <a:off x="4731471" y="5607142"/>
            <a:ext cx="99255" cy="694785"/>
          </a:xfrm>
          <a:prstGeom prst="leftBracket">
            <a:avLst/>
          </a:prstGeom>
          <a:ln w="38100"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1" name="Textfeld 10"/>
          <p:cNvSpPr txBox="1"/>
          <p:nvPr/>
        </p:nvSpPr>
        <p:spPr>
          <a:xfrm>
            <a:off x="4798234" y="5463289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4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Eckige Klammer links 11"/>
          <p:cNvSpPr/>
          <p:nvPr/>
        </p:nvSpPr>
        <p:spPr>
          <a:xfrm>
            <a:off x="5937486" y="5607142"/>
            <a:ext cx="99255" cy="694785"/>
          </a:xfrm>
          <a:prstGeom prst="leftBracket">
            <a:avLst/>
          </a:prstGeom>
          <a:ln w="38100">
            <a:solidFill>
              <a:schemeClr val="accent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" name="Textfeld 12"/>
          <p:cNvSpPr txBox="1"/>
          <p:nvPr/>
        </p:nvSpPr>
        <p:spPr>
          <a:xfrm>
            <a:off x="6004249" y="5463289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5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Eckige Klammer links 13"/>
          <p:cNvSpPr/>
          <p:nvPr/>
        </p:nvSpPr>
        <p:spPr>
          <a:xfrm>
            <a:off x="7143501" y="5607142"/>
            <a:ext cx="99255" cy="694785"/>
          </a:xfrm>
          <a:prstGeom prst="leftBracket">
            <a:avLst/>
          </a:prstGeom>
          <a:ln w="38100">
            <a:solidFill>
              <a:schemeClr val="accent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5" name="Textfeld 14"/>
          <p:cNvSpPr txBox="1"/>
          <p:nvPr/>
        </p:nvSpPr>
        <p:spPr>
          <a:xfrm>
            <a:off x="7210265" y="5463289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6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Eckige Klammer links 15"/>
          <p:cNvSpPr/>
          <p:nvPr/>
        </p:nvSpPr>
        <p:spPr>
          <a:xfrm>
            <a:off x="8737490" y="3293752"/>
            <a:ext cx="99255" cy="694785"/>
          </a:xfrm>
          <a:prstGeom prst="leftBracket">
            <a:avLst/>
          </a:prstGeom>
          <a:ln w="38100"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7" name="Textfeld 16"/>
          <p:cNvSpPr txBox="1"/>
          <p:nvPr/>
        </p:nvSpPr>
        <p:spPr>
          <a:xfrm>
            <a:off x="8804253" y="3180424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3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74194" y="3198531"/>
            <a:ext cx="1292777" cy="136081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r>
              <a:rPr lang="de-DE" sz="2268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Start-</a:t>
            </a:r>
            <a:br>
              <a:rPr lang="de-DE" sz="2268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268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310773" y="3427494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2268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Einheit</a:t>
            </a:r>
          </a:p>
        </p:txBody>
      </p:sp>
      <p:sp>
        <p:nvSpPr>
          <p:cNvPr id="23" name="Rechteckiger Pfeil 22"/>
          <p:cNvSpPr/>
          <p:nvPr/>
        </p:nvSpPr>
        <p:spPr>
          <a:xfrm rot="16200000" flipV="1">
            <a:off x="4577852" y="220590"/>
            <a:ext cx="1372446" cy="4802628"/>
          </a:xfrm>
          <a:prstGeom prst="bentArrow">
            <a:avLst>
              <a:gd name="adj1" fmla="val 9480"/>
              <a:gd name="adj2" fmla="val 16217"/>
              <a:gd name="adj3" fmla="val 29492"/>
              <a:gd name="adj4" fmla="val 353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4" name="Rechteckiger Pfeil 23"/>
          <p:cNvSpPr/>
          <p:nvPr/>
        </p:nvSpPr>
        <p:spPr>
          <a:xfrm rot="16200000" flipV="1">
            <a:off x="3856221" y="942219"/>
            <a:ext cx="1250766" cy="3237690"/>
          </a:xfrm>
          <a:prstGeom prst="bentArrow">
            <a:avLst>
              <a:gd name="adj1" fmla="val 18202"/>
              <a:gd name="adj2" fmla="val 19591"/>
              <a:gd name="adj3" fmla="val 29492"/>
              <a:gd name="adj4" fmla="val 353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5" name="Eckige Klammer links 24"/>
          <p:cNvSpPr/>
          <p:nvPr/>
        </p:nvSpPr>
        <p:spPr>
          <a:xfrm>
            <a:off x="5240524" y="1116443"/>
            <a:ext cx="99255" cy="694785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6" name="Textfeld 25"/>
          <p:cNvSpPr txBox="1"/>
          <p:nvPr/>
        </p:nvSpPr>
        <p:spPr>
          <a:xfrm>
            <a:off x="5307287" y="1012227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Eckige Klammer links 26"/>
          <p:cNvSpPr/>
          <p:nvPr/>
        </p:nvSpPr>
        <p:spPr>
          <a:xfrm>
            <a:off x="6968427" y="1184484"/>
            <a:ext cx="99255" cy="694785"/>
          </a:xfrm>
          <a:prstGeom prst="leftBracket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8" name="Textfeld 27"/>
          <p:cNvSpPr txBox="1"/>
          <p:nvPr/>
        </p:nvSpPr>
        <p:spPr>
          <a:xfrm>
            <a:off x="7035190" y="1032204"/>
            <a:ext cx="630199" cy="6301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Faktor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  <a:p>
            <a:pPr marL="171003" indent="-171003">
              <a:buFont typeface="Wingdings" panose="05000000000000000000" pitchFamily="2" charset="2"/>
              <a:buChar char="§"/>
            </a:pPr>
            <a:r>
              <a:rPr lang="de-DE" sz="1323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3</a:t>
            </a:r>
          </a:p>
          <a:p>
            <a:pPr marL="324006" indent="-324006">
              <a:buFont typeface="Wingdings" panose="05000000000000000000" pitchFamily="2" charset="2"/>
              <a:buChar char="§"/>
            </a:pPr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1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 20"/>
          <p:cNvSpPr/>
          <p:nvPr/>
        </p:nvSpPr>
        <p:spPr>
          <a:xfrm>
            <a:off x="2522066" y="2532628"/>
            <a:ext cx="781995" cy="1539262"/>
          </a:xfrm>
          <a:custGeom>
            <a:avLst/>
            <a:gdLst>
              <a:gd name="connsiteX0" fmla="*/ 1411410 w 1411410"/>
              <a:gd name="connsiteY0" fmla="*/ 0 h 2778187"/>
              <a:gd name="connsiteX1" fmla="*/ 1411410 w 1411410"/>
              <a:gd name="connsiteY1" fmla="*/ 2778187 h 2778187"/>
              <a:gd name="connsiteX2" fmla="*/ 0 w 1411410"/>
              <a:gd name="connsiteY2" fmla="*/ 2778187 h 2778187"/>
              <a:gd name="connsiteX3" fmla="*/ 0 w 1411410"/>
              <a:gd name="connsiteY3" fmla="*/ 431397 h 2778187"/>
              <a:gd name="connsiteX4" fmla="*/ 1411410 w 1411410"/>
              <a:gd name="connsiteY4" fmla="*/ 0 h 277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410" h="2778187">
                <a:moveTo>
                  <a:pt x="1411410" y="0"/>
                </a:moveTo>
                <a:lnTo>
                  <a:pt x="1411410" y="2778187"/>
                </a:lnTo>
                <a:lnTo>
                  <a:pt x="0" y="2778187"/>
                </a:lnTo>
                <a:lnTo>
                  <a:pt x="0" y="431397"/>
                </a:lnTo>
                <a:lnTo>
                  <a:pt x="141141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9" name="Freihandform 18"/>
          <p:cNvSpPr/>
          <p:nvPr/>
        </p:nvSpPr>
        <p:spPr>
          <a:xfrm>
            <a:off x="1675120" y="2791497"/>
            <a:ext cx="781995" cy="1284512"/>
          </a:xfrm>
          <a:custGeom>
            <a:avLst/>
            <a:gdLst>
              <a:gd name="connsiteX0" fmla="*/ 1411410 w 1411410"/>
              <a:gd name="connsiteY0" fmla="*/ 0 h 2318395"/>
              <a:gd name="connsiteX1" fmla="*/ 1411410 w 1411410"/>
              <a:gd name="connsiteY1" fmla="*/ 2318395 h 2318395"/>
              <a:gd name="connsiteX2" fmla="*/ 0 w 1411410"/>
              <a:gd name="connsiteY2" fmla="*/ 2318395 h 2318395"/>
              <a:gd name="connsiteX3" fmla="*/ 0 w 1411410"/>
              <a:gd name="connsiteY3" fmla="*/ 431397 h 2318395"/>
              <a:gd name="connsiteX4" fmla="*/ 1411410 w 1411410"/>
              <a:gd name="connsiteY4" fmla="*/ 0 h 231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410" h="2318395">
                <a:moveTo>
                  <a:pt x="1411410" y="0"/>
                </a:moveTo>
                <a:lnTo>
                  <a:pt x="1411410" y="2318395"/>
                </a:lnTo>
                <a:lnTo>
                  <a:pt x="0" y="2318395"/>
                </a:lnTo>
                <a:lnTo>
                  <a:pt x="0" y="431397"/>
                </a:lnTo>
                <a:lnTo>
                  <a:pt x="141141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18" name="Freihandform 17"/>
          <p:cNvSpPr/>
          <p:nvPr/>
        </p:nvSpPr>
        <p:spPr>
          <a:xfrm>
            <a:off x="828172" y="3050365"/>
            <a:ext cx="781995" cy="1029764"/>
          </a:xfrm>
          <a:custGeom>
            <a:avLst/>
            <a:gdLst>
              <a:gd name="connsiteX0" fmla="*/ 1411410 w 1411410"/>
              <a:gd name="connsiteY0" fmla="*/ 0 h 1858604"/>
              <a:gd name="connsiteX1" fmla="*/ 1411410 w 1411410"/>
              <a:gd name="connsiteY1" fmla="*/ 1858604 h 1858604"/>
              <a:gd name="connsiteX2" fmla="*/ 0 w 1411410"/>
              <a:gd name="connsiteY2" fmla="*/ 1858604 h 1858604"/>
              <a:gd name="connsiteX3" fmla="*/ 0 w 1411410"/>
              <a:gd name="connsiteY3" fmla="*/ 431398 h 1858604"/>
              <a:gd name="connsiteX4" fmla="*/ 1411410 w 1411410"/>
              <a:gd name="connsiteY4" fmla="*/ 0 h 185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410" h="1858604">
                <a:moveTo>
                  <a:pt x="1411410" y="0"/>
                </a:moveTo>
                <a:lnTo>
                  <a:pt x="1411410" y="1858604"/>
                </a:lnTo>
                <a:lnTo>
                  <a:pt x="0" y="1858604"/>
                </a:lnTo>
                <a:lnTo>
                  <a:pt x="0" y="431398"/>
                </a:lnTo>
                <a:lnTo>
                  <a:pt x="141141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/>
          </a:p>
        </p:txBody>
      </p:sp>
      <p:sp>
        <p:nvSpPr>
          <p:cNvPr id="40" name="Textfeld 39"/>
          <p:cNvSpPr txBox="1"/>
          <p:nvPr/>
        </p:nvSpPr>
        <p:spPr>
          <a:xfrm>
            <a:off x="859018" y="3637780"/>
            <a:ext cx="945682" cy="4347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Stufe 1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636902" y="3643588"/>
            <a:ext cx="945682" cy="4347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Stufe 2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541009" y="3647943"/>
            <a:ext cx="945682" cy="4347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Stufe 3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/>
              <a:t>Display (Stärke) - Vorlagen</a:t>
            </a:r>
          </a:p>
        </p:txBody>
      </p:sp>
      <p:grpSp>
        <p:nvGrpSpPr>
          <p:cNvPr id="119" name="Gruppieren 118"/>
          <p:cNvGrpSpPr/>
          <p:nvPr/>
        </p:nvGrpSpPr>
        <p:grpSpPr>
          <a:xfrm>
            <a:off x="3875013" y="2263437"/>
            <a:ext cx="2966525" cy="1937554"/>
            <a:chOff x="6600056" y="1930524"/>
            <a:chExt cx="3872216" cy="2529098"/>
          </a:xfrm>
        </p:grpSpPr>
        <p:sp>
          <p:nvSpPr>
            <p:cNvPr id="120" name="Freihandform 119"/>
            <p:cNvSpPr/>
            <p:nvPr/>
          </p:nvSpPr>
          <p:spPr>
            <a:xfrm rot="20591761">
              <a:off x="9138030" y="2404750"/>
              <a:ext cx="1334242" cy="1952435"/>
            </a:xfrm>
            <a:custGeom>
              <a:avLst/>
              <a:gdLst>
                <a:gd name="connsiteX0" fmla="*/ 1334242 w 1334242"/>
                <a:gd name="connsiteY0" fmla="*/ 0 h 1952435"/>
                <a:gd name="connsiteX1" fmla="*/ 744619 w 1334242"/>
                <a:gd name="connsiteY1" fmla="*/ 1952435 h 1952435"/>
                <a:gd name="connsiteX2" fmla="*/ 0 w 1334242"/>
                <a:gd name="connsiteY2" fmla="*/ 1727565 h 1952435"/>
                <a:gd name="connsiteX3" fmla="*/ 521714 w 1334242"/>
                <a:gd name="connsiteY3" fmla="*/ 0 h 1952435"/>
                <a:gd name="connsiteX4" fmla="*/ 1334242 w 1334242"/>
                <a:gd name="connsiteY4" fmla="*/ 0 h 1952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4242" h="1952435">
                  <a:moveTo>
                    <a:pt x="1334242" y="0"/>
                  </a:moveTo>
                  <a:lnTo>
                    <a:pt x="744619" y="1952435"/>
                  </a:lnTo>
                  <a:lnTo>
                    <a:pt x="0" y="1727565"/>
                  </a:lnTo>
                  <a:lnTo>
                    <a:pt x="521714" y="0"/>
                  </a:lnTo>
                  <a:lnTo>
                    <a:pt x="133424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Stufe 4</a:t>
              </a:r>
            </a:p>
          </p:txBody>
        </p:sp>
        <p:sp>
          <p:nvSpPr>
            <p:cNvPr id="121" name="Freihandform 120"/>
            <p:cNvSpPr/>
            <p:nvPr/>
          </p:nvSpPr>
          <p:spPr>
            <a:xfrm rot="20591761">
              <a:off x="8335022" y="2652909"/>
              <a:ext cx="1260935" cy="1709690"/>
            </a:xfrm>
            <a:custGeom>
              <a:avLst/>
              <a:gdLst>
                <a:gd name="connsiteX0" fmla="*/ 1260935 w 1260935"/>
                <a:gd name="connsiteY0" fmla="*/ 0 h 1709690"/>
                <a:gd name="connsiteX1" fmla="*/ 744619 w 1260935"/>
                <a:gd name="connsiteY1" fmla="*/ 1709690 h 1709690"/>
                <a:gd name="connsiteX2" fmla="*/ 0 w 1260935"/>
                <a:gd name="connsiteY2" fmla="*/ 1484820 h 1709690"/>
                <a:gd name="connsiteX3" fmla="*/ 448406 w 1260935"/>
                <a:gd name="connsiteY3" fmla="*/ 0 h 1709690"/>
                <a:gd name="connsiteX4" fmla="*/ 1260935 w 1260935"/>
                <a:gd name="connsiteY4" fmla="*/ 0 h 170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935" h="1709690">
                  <a:moveTo>
                    <a:pt x="1260935" y="0"/>
                  </a:moveTo>
                  <a:lnTo>
                    <a:pt x="744619" y="1709690"/>
                  </a:lnTo>
                  <a:lnTo>
                    <a:pt x="0" y="1484820"/>
                  </a:lnTo>
                  <a:lnTo>
                    <a:pt x="448406" y="0"/>
                  </a:lnTo>
                  <a:lnTo>
                    <a:pt x="126093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Stufe 3</a:t>
              </a:r>
            </a:p>
          </p:txBody>
        </p:sp>
        <p:sp>
          <p:nvSpPr>
            <p:cNvPr id="122" name="Freihandform 121"/>
            <p:cNvSpPr/>
            <p:nvPr/>
          </p:nvSpPr>
          <p:spPr>
            <a:xfrm rot="20591761">
              <a:off x="7532012" y="2901068"/>
              <a:ext cx="1187628" cy="1466945"/>
            </a:xfrm>
            <a:custGeom>
              <a:avLst/>
              <a:gdLst>
                <a:gd name="connsiteX0" fmla="*/ 1187628 w 1187628"/>
                <a:gd name="connsiteY0" fmla="*/ 0 h 1466945"/>
                <a:gd name="connsiteX1" fmla="*/ 744619 w 1187628"/>
                <a:gd name="connsiteY1" fmla="*/ 1466945 h 1466945"/>
                <a:gd name="connsiteX2" fmla="*/ 0 w 1187628"/>
                <a:gd name="connsiteY2" fmla="*/ 1242075 h 1466945"/>
                <a:gd name="connsiteX3" fmla="*/ 375099 w 1187628"/>
                <a:gd name="connsiteY3" fmla="*/ 0 h 1466945"/>
                <a:gd name="connsiteX4" fmla="*/ 1187628 w 1187628"/>
                <a:gd name="connsiteY4" fmla="*/ 0 h 146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628" h="1466945">
                  <a:moveTo>
                    <a:pt x="1187628" y="0"/>
                  </a:moveTo>
                  <a:lnTo>
                    <a:pt x="744619" y="1466945"/>
                  </a:lnTo>
                  <a:lnTo>
                    <a:pt x="0" y="1242075"/>
                  </a:lnTo>
                  <a:lnTo>
                    <a:pt x="375099" y="0"/>
                  </a:lnTo>
                  <a:lnTo>
                    <a:pt x="118762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Stufe 2</a:t>
              </a:r>
            </a:p>
          </p:txBody>
        </p:sp>
        <p:sp>
          <p:nvSpPr>
            <p:cNvPr id="123" name="Freihandform 122"/>
            <p:cNvSpPr/>
            <p:nvPr/>
          </p:nvSpPr>
          <p:spPr>
            <a:xfrm rot="20591761">
              <a:off x="6729004" y="3149227"/>
              <a:ext cx="1114320" cy="1224200"/>
            </a:xfrm>
            <a:custGeom>
              <a:avLst/>
              <a:gdLst>
                <a:gd name="connsiteX0" fmla="*/ 1114320 w 1114320"/>
                <a:gd name="connsiteY0" fmla="*/ 0 h 1224200"/>
                <a:gd name="connsiteX1" fmla="*/ 744620 w 1114320"/>
                <a:gd name="connsiteY1" fmla="*/ 1224200 h 1224200"/>
                <a:gd name="connsiteX2" fmla="*/ 0 w 1114320"/>
                <a:gd name="connsiteY2" fmla="*/ 999330 h 1224200"/>
                <a:gd name="connsiteX3" fmla="*/ 301792 w 1114320"/>
                <a:gd name="connsiteY3" fmla="*/ 0 h 1224200"/>
                <a:gd name="connsiteX4" fmla="*/ 1114320 w 1114320"/>
                <a:gd name="connsiteY4" fmla="*/ 0 h 122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320" h="1224200">
                  <a:moveTo>
                    <a:pt x="1114320" y="0"/>
                  </a:moveTo>
                  <a:lnTo>
                    <a:pt x="744620" y="1224200"/>
                  </a:lnTo>
                  <a:lnTo>
                    <a:pt x="0" y="999330"/>
                  </a:lnTo>
                  <a:lnTo>
                    <a:pt x="301792" y="0"/>
                  </a:lnTo>
                  <a:lnTo>
                    <a:pt x="111432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Stufe 1</a:t>
              </a:r>
            </a:p>
          </p:txBody>
        </p:sp>
        <p:sp>
          <p:nvSpPr>
            <p:cNvPr id="124" name="Freihandform 123"/>
            <p:cNvSpPr/>
            <p:nvPr/>
          </p:nvSpPr>
          <p:spPr>
            <a:xfrm rot="16200000" flipH="1">
              <a:off x="7250185" y="1280395"/>
              <a:ext cx="2529098" cy="3829356"/>
            </a:xfrm>
            <a:custGeom>
              <a:avLst/>
              <a:gdLst>
                <a:gd name="connsiteX0" fmla="*/ 275476 w 2953276"/>
                <a:gd name="connsiteY0" fmla="*/ 3435780 h 3639586"/>
                <a:gd name="connsiteX1" fmla="*/ 1490570 w 2953276"/>
                <a:gd name="connsiteY1" fmla="*/ 203803 h 3639586"/>
                <a:gd name="connsiteX2" fmla="*/ 2787106 w 2953276"/>
                <a:gd name="connsiteY2" fmla="*/ 203803 h 3639586"/>
                <a:gd name="connsiteX3" fmla="*/ 2787106 w 2953276"/>
                <a:gd name="connsiteY3" fmla="*/ 205507 h 3639586"/>
                <a:gd name="connsiteX4" fmla="*/ 2817755 w 2953276"/>
                <a:gd name="connsiteY4" fmla="*/ 205507 h 3639586"/>
                <a:gd name="connsiteX5" fmla="*/ 2817755 w 2953276"/>
                <a:gd name="connsiteY5" fmla="*/ 3437484 h 3639586"/>
                <a:gd name="connsiteX6" fmla="*/ 306125 w 2953276"/>
                <a:gd name="connsiteY6" fmla="*/ 3437484 h 3639586"/>
                <a:gd name="connsiteX7" fmla="*/ 306766 w 2953276"/>
                <a:gd name="connsiteY7" fmla="*/ 3435780 h 3639586"/>
                <a:gd name="connsiteX8" fmla="*/ 0 w 2953276"/>
                <a:gd name="connsiteY8" fmla="*/ 3639586 h 3639586"/>
                <a:gd name="connsiteX9" fmla="*/ 2953276 w 2953276"/>
                <a:gd name="connsiteY9" fmla="*/ 3639585 h 3639586"/>
                <a:gd name="connsiteX10" fmla="*/ 2953276 w 2953276"/>
                <a:gd name="connsiteY10" fmla="*/ 0 h 3639586"/>
                <a:gd name="connsiteX11" fmla="*/ 1368339 w 2953276"/>
                <a:gd name="connsiteY11" fmla="*/ 0 h 363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3276" h="3639586">
                  <a:moveTo>
                    <a:pt x="275476" y="3435780"/>
                  </a:moveTo>
                  <a:lnTo>
                    <a:pt x="1490570" y="203803"/>
                  </a:lnTo>
                  <a:lnTo>
                    <a:pt x="2787106" y="203803"/>
                  </a:lnTo>
                  <a:lnTo>
                    <a:pt x="2787106" y="205507"/>
                  </a:lnTo>
                  <a:lnTo>
                    <a:pt x="2817755" y="205507"/>
                  </a:lnTo>
                  <a:lnTo>
                    <a:pt x="2817755" y="3437484"/>
                  </a:lnTo>
                  <a:lnTo>
                    <a:pt x="306125" y="3437484"/>
                  </a:lnTo>
                  <a:lnTo>
                    <a:pt x="306766" y="3435780"/>
                  </a:lnTo>
                  <a:close/>
                  <a:moveTo>
                    <a:pt x="0" y="3639586"/>
                  </a:moveTo>
                  <a:lnTo>
                    <a:pt x="2953276" y="3639585"/>
                  </a:lnTo>
                  <a:lnTo>
                    <a:pt x="2953276" y="0"/>
                  </a:lnTo>
                  <a:lnTo>
                    <a:pt x="13683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</p:grpSp>
      <p:sp>
        <p:nvSpPr>
          <p:cNvPr id="138" name="Rechteck 137"/>
          <p:cNvSpPr/>
          <p:nvPr/>
        </p:nvSpPr>
        <p:spPr>
          <a:xfrm>
            <a:off x="9434134" y="2461345"/>
            <a:ext cx="468992" cy="156865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6" name="Rechteck 135"/>
          <p:cNvSpPr/>
          <p:nvPr/>
        </p:nvSpPr>
        <p:spPr>
          <a:xfrm>
            <a:off x="8919476" y="2618294"/>
            <a:ext cx="468992" cy="14117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4" name="Rechteck 133"/>
          <p:cNvSpPr/>
          <p:nvPr/>
        </p:nvSpPr>
        <p:spPr>
          <a:xfrm>
            <a:off x="8404818" y="2775241"/>
            <a:ext cx="468992" cy="125475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2" name="Rechteck 131"/>
          <p:cNvSpPr/>
          <p:nvPr/>
        </p:nvSpPr>
        <p:spPr>
          <a:xfrm>
            <a:off x="7890161" y="2932188"/>
            <a:ext cx="468992" cy="109780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1" name="Rechteck 130"/>
          <p:cNvSpPr/>
          <p:nvPr/>
        </p:nvSpPr>
        <p:spPr>
          <a:xfrm>
            <a:off x="7375503" y="3089135"/>
            <a:ext cx="468992" cy="9408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3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Kleeblatt</a:t>
            </a:r>
          </a:p>
        </p:txBody>
      </p:sp>
      <p:sp>
        <p:nvSpPr>
          <p:cNvPr id="4" name="Teardrop 3"/>
          <p:cNvSpPr/>
          <p:nvPr/>
        </p:nvSpPr>
        <p:spPr>
          <a:xfrm>
            <a:off x="3787058" y="3775147"/>
            <a:ext cx="1973186" cy="1837104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5" name="Teardrop 4"/>
          <p:cNvSpPr/>
          <p:nvPr/>
        </p:nvSpPr>
        <p:spPr>
          <a:xfrm flipH="1">
            <a:off x="5760244" y="3775146"/>
            <a:ext cx="2376064" cy="2212197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6" name="Teardrop 5"/>
          <p:cNvSpPr/>
          <p:nvPr/>
        </p:nvSpPr>
        <p:spPr>
          <a:xfrm flipV="1">
            <a:off x="3787058" y="1938042"/>
            <a:ext cx="1973186" cy="1837104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7" name="Teardrop 6"/>
          <p:cNvSpPr/>
          <p:nvPr/>
        </p:nvSpPr>
        <p:spPr>
          <a:xfrm flipH="1" flipV="1">
            <a:off x="5760244" y="1241211"/>
            <a:ext cx="2721636" cy="253393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8" name="Textfeld 7"/>
          <p:cNvSpPr txBox="1"/>
          <p:nvPr/>
        </p:nvSpPr>
        <p:spPr>
          <a:xfrm>
            <a:off x="4127263" y="2559679"/>
            <a:ext cx="1418593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1"/>
              <a:t>Teilprojekt 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127263" y="4170222"/>
            <a:ext cx="1418593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1"/>
              <a:t>Teilprojekt 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098682" y="4170222"/>
            <a:ext cx="1418593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1"/>
              <a:t>Teilprojekt 2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28442" y="1948950"/>
            <a:ext cx="2446504" cy="1604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24">
                <a:solidFill>
                  <a:schemeClr val="bg1"/>
                </a:solidFill>
              </a:rPr>
              <a:t>Teilprojekt 1</a:t>
            </a:r>
          </a:p>
          <a:p>
            <a:endParaRPr lang="de-DE" sz="1701">
              <a:solidFill>
                <a:schemeClr val="bg1"/>
              </a:solidFill>
            </a:endParaRPr>
          </a:p>
          <a:p>
            <a:r>
              <a:rPr lang="de-DE" sz="1701">
                <a:solidFill>
                  <a:schemeClr val="bg1"/>
                </a:solidFill>
              </a:rPr>
              <a:t>Die ist wichtig und</a:t>
            </a:r>
          </a:p>
          <a:p>
            <a:r>
              <a:rPr lang="de-DE" sz="1701">
                <a:solidFill>
                  <a:schemeClr val="bg1"/>
                </a:solidFill>
              </a:rPr>
              <a:t>sollte heute diskutiert </a:t>
            </a:r>
          </a:p>
          <a:p>
            <a:r>
              <a:rPr lang="de-DE" sz="1701">
                <a:solidFill>
                  <a:schemeClr val="bg1"/>
                </a:solidFill>
              </a:rPr>
              <a:t>werden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7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 Vereinigungen </a:t>
            </a:r>
          </a:p>
        </p:txBody>
      </p:sp>
      <p:sp>
        <p:nvSpPr>
          <p:cNvPr id="20" name="Freihandform 19"/>
          <p:cNvSpPr/>
          <p:nvPr/>
        </p:nvSpPr>
        <p:spPr>
          <a:xfrm>
            <a:off x="3855099" y="3453477"/>
            <a:ext cx="1701022" cy="2168041"/>
          </a:xfrm>
          <a:custGeom>
            <a:avLst/>
            <a:gdLst>
              <a:gd name="connsiteX0" fmla="*/ 541383 w 1800200"/>
              <a:gd name="connsiteY0" fmla="*/ 0 h 2294448"/>
              <a:gd name="connsiteX1" fmla="*/ 540060 w 1800200"/>
              <a:gd name="connsiteY1" fmla="*/ 26196 h 2294448"/>
              <a:gd name="connsiteX2" fmla="*/ 565662 w 1800200"/>
              <a:gd name="connsiteY2" fmla="*/ 280158 h 2294448"/>
              <a:gd name="connsiteX3" fmla="*/ 575565 w 1800200"/>
              <a:gd name="connsiteY3" fmla="*/ 318671 h 2294448"/>
              <a:gd name="connsiteX4" fmla="*/ 558545 w 1800200"/>
              <a:gd name="connsiteY4" fmla="*/ 332713 h 2294448"/>
              <a:gd name="connsiteX5" fmla="*/ 267934 w 1800200"/>
              <a:gd name="connsiteY5" fmla="*/ 1034308 h 2294448"/>
              <a:gd name="connsiteX6" fmla="*/ 1260140 w 1800200"/>
              <a:gd name="connsiteY6" fmla="*/ 2026514 h 2294448"/>
              <a:gd name="connsiteX7" fmla="*/ 1460104 w 1800200"/>
              <a:gd name="connsiteY7" fmla="*/ 2006356 h 2294448"/>
              <a:gd name="connsiteX8" fmla="*/ 1521074 w 1800200"/>
              <a:gd name="connsiteY8" fmla="*/ 1990679 h 2294448"/>
              <a:gd name="connsiteX9" fmla="*/ 1538694 w 1800200"/>
              <a:gd name="connsiteY9" fmla="*/ 2006693 h 2294448"/>
              <a:gd name="connsiteX10" fmla="*/ 1739602 w 1800200"/>
              <a:gd name="connsiteY10" fmla="*/ 2142356 h 2294448"/>
              <a:gd name="connsiteX11" fmla="*/ 1800200 w 1800200"/>
              <a:gd name="connsiteY11" fmla="*/ 2171548 h 2294448"/>
              <a:gd name="connsiteX12" fmla="*/ 1750643 w 1800200"/>
              <a:gd name="connsiteY12" fmla="*/ 2195420 h 2294448"/>
              <a:gd name="connsiteX13" fmla="*/ 1260140 w 1800200"/>
              <a:gd name="connsiteY13" fmla="*/ 2294448 h 2294448"/>
              <a:gd name="connsiteX14" fmla="*/ 0 w 1800200"/>
              <a:gd name="connsiteY14" fmla="*/ 1034308 h 2294448"/>
              <a:gd name="connsiteX15" fmla="*/ 458574 w 1800200"/>
              <a:gd name="connsiteY15" fmla="*/ 61923 h 2294448"/>
              <a:gd name="connsiteX16" fmla="*/ 541383 w 1800200"/>
              <a:gd name="connsiteY16" fmla="*/ 0 h 229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00200" h="2294448">
                <a:moveTo>
                  <a:pt x="541383" y="0"/>
                </a:moveTo>
                <a:lnTo>
                  <a:pt x="540060" y="26196"/>
                </a:lnTo>
                <a:cubicBezTo>
                  <a:pt x="540060" y="113191"/>
                  <a:pt x="548876" y="198126"/>
                  <a:pt x="565662" y="280158"/>
                </a:cubicBezTo>
                <a:lnTo>
                  <a:pt x="575565" y="318671"/>
                </a:lnTo>
                <a:lnTo>
                  <a:pt x="558545" y="332713"/>
                </a:lnTo>
                <a:cubicBezTo>
                  <a:pt x="378990" y="512267"/>
                  <a:pt x="267934" y="760318"/>
                  <a:pt x="267934" y="1034308"/>
                </a:cubicBezTo>
                <a:cubicBezTo>
                  <a:pt x="267934" y="1582288"/>
                  <a:pt x="712160" y="2026514"/>
                  <a:pt x="1260140" y="2026514"/>
                </a:cubicBezTo>
                <a:cubicBezTo>
                  <a:pt x="1328638" y="2026514"/>
                  <a:pt x="1395514" y="2019573"/>
                  <a:pt x="1460104" y="2006356"/>
                </a:cubicBezTo>
                <a:lnTo>
                  <a:pt x="1521074" y="1990679"/>
                </a:lnTo>
                <a:lnTo>
                  <a:pt x="1538694" y="2006693"/>
                </a:lnTo>
                <a:cubicBezTo>
                  <a:pt x="1600930" y="2058055"/>
                  <a:pt x="1668181" y="2103558"/>
                  <a:pt x="1739602" y="2142356"/>
                </a:cubicBezTo>
                <a:lnTo>
                  <a:pt x="1800200" y="2171548"/>
                </a:lnTo>
                <a:lnTo>
                  <a:pt x="1750643" y="2195420"/>
                </a:lnTo>
                <a:cubicBezTo>
                  <a:pt x="1599882" y="2259187"/>
                  <a:pt x="1434129" y="2294448"/>
                  <a:pt x="1260140" y="2294448"/>
                </a:cubicBezTo>
                <a:cubicBezTo>
                  <a:pt x="564184" y="2294448"/>
                  <a:pt x="0" y="1730264"/>
                  <a:pt x="0" y="1034308"/>
                </a:cubicBezTo>
                <a:cubicBezTo>
                  <a:pt x="0" y="642833"/>
                  <a:pt x="178511" y="293051"/>
                  <a:pt x="458574" y="61923"/>
                </a:cubicBezTo>
                <a:lnTo>
                  <a:pt x="541383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7" name="Freihandform 16"/>
          <p:cNvSpPr/>
          <p:nvPr/>
        </p:nvSpPr>
        <p:spPr>
          <a:xfrm>
            <a:off x="4909260" y="3527121"/>
            <a:ext cx="646861" cy="788701"/>
          </a:xfrm>
          <a:custGeom>
            <a:avLst/>
            <a:gdLst>
              <a:gd name="connsiteX0" fmla="*/ 405450 w 684576"/>
              <a:gd name="connsiteY0" fmla="*/ 0 h 834686"/>
              <a:gd name="connsiteX1" fmla="*/ 439568 w 684576"/>
              <a:gd name="connsiteY1" fmla="*/ 8773 h 834686"/>
              <a:gd name="connsiteX2" fmla="*/ 617460 w 684576"/>
              <a:gd name="connsiteY2" fmla="*/ 83919 h 834686"/>
              <a:gd name="connsiteX3" fmla="*/ 684576 w 684576"/>
              <a:gd name="connsiteY3" fmla="*/ 124693 h 834686"/>
              <a:gd name="connsiteX4" fmla="*/ 669884 w 684576"/>
              <a:gd name="connsiteY4" fmla="*/ 133618 h 834686"/>
              <a:gd name="connsiteX5" fmla="*/ 252588 w 684576"/>
              <a:gd name="connsiteY5" fmla="*/ 756407 h 834686"/>
              <a:gd name="connsiteX6" fmla="*/ 240642 w 684576"/>
              <a:gd name="connsiteY6" fmla="*/ 834686 h 834686"/>
              <a:gd name="connsiteX7" fmla="*/ 211632 w 684576"/>
              <a:gd name="connsiteY7" fmla="*/ 820711 h 834686"/>
              <a:gd name="connsiteX8" fmla="*/ 129824 w 684576"/>
              <a:gd name="connsiteY8" fmla="*/ 771012 h 834686"/>
              <a:gd name="connsiteX9" fmla="*/ 0 w 684576"/>
              <a:gd name="connsiteY9" fmla="*/ 663897 h 834686"/>
              <a:gd name="connsiteX10" fmla="*/ 21149 w 684576"/>
              <a:gd name="connsiteY10" fmla="*/ 581644 h 834686"/>
              <a:gd name="connsiteX11" fmla="*/ 333583 w 684576"/>
              <a:gd name="connsiteY11" fmla="*/ 65318 h 834686"/>
              <a:gd name="connsiteX12" fmla="*/ 405450 w 684576"/>
              <a:gd name="connsiteY12" fmla="*/ 0 h 834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4576" h="834686">
                <a:moveTo>
                  <a:pt x="405450" y="0"/>
                </a:moveTo>
                <a:lnTo>
                  <a:pt x="439568" y="8773"/>
                </a:lnTo>
                <a:cubicBezTo>
                  <a:pt x="501706" y="28100"/>
                  <a:pt x="561225" y="53370"/>
                  <a:pt x="617460" y="83919"/>
                </a:cubicBezTo>
                <a:lnTo>
                  <a:pt x="684576" y="124693"/>
                </a:lnTo>
                <a:lnTo>
                  <a:pt x="669884" y="133618"/>
                </a:lnTo>
                <a:cubicBezTo>
                  <a:pt x="458742" y="276264"/>
                  <a:pt x="305457" y="498046"/>
                  <a:pt x="252588" y="756407"/>
                </a:cubicBezTo>
                <a:lnTo>
                  <a:pt x="240642" y="834686"/>
                </a:lnTo>
                <a:lnTo>
                  <a:pt x="211632" y="820711"/>
                </a:lnTo>
                <a:cubicBezTo>
                  <a:pt x="183514" y="805437"/>
                  <a:pt x="156217" y="788843"/>
                  <a:pt x="129824" y="771012"/>
                </a:cubicBezTo>
                <a:lnTo>
                  <a:pt x="0" y="663897"/>
                </a:lnTo>
                <a:lnTo>
                  <a:pt x="21149" y="581644"/>
                </a:lnTo>
                <a:cubicBezTo>
                  <a:pt x="82514" y="384350"/>
                  <a:pt x="191057" y="207843"/>
                  <a:pt x="333583" y="65318"/>
                </a:cubicBezTo>
                <a:lnTo>
                  <a:pt x="4054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5" name="Freihandform 14"/>
          <p:cNvSpPr/>
          <p:nvPr/>
        </p:nvSpPr>
        <p:spPr>
          <a:xfrm>
            <a:off x="6202982" y="3593214"/>
            <a:ext cx="510307" cy="862344"/>
          </a:xfrm>
          <a:custGeom>
            <a:avLst/>
            <a:gdLst>
              <a:gd name="connsiteX0" fmla="*/ 299419 w 540060"/>
              <a:gd name="connsiteY0" fmla="*/ 0 h 912623"/>
              <a:gd name="connsiteX1" fmla="*/ 328428 w 540060"/>
              <a:gd name="connsiteY1" fmla="*/ 13974 h 912623"/>
              <a:gd name="connsiteX2" fmla="*/ 410236 w 540060"/>
              <a:gd name="connsiteY2" fmla="*/ 63673 h 912623"/>
              <a:gd name="connsiteX3" fmla="*/ 540060 w 540060"/>
              <a:gd name="connsiteY3" fmla="*/ 170788 h 912623"/>
              <a:gd name="connsiteX4" fmla="*/ 518911 w 540060"/>
              <a:gd name="connsiteY4" fmla="*/ 253041 h 912623"/>
              <a:gd name="connsiteX5" fmla="*/ 116990 w 540060"/>
              <a:gd name="connsiteY5" fmla="*/ 850699 h 912623"/>
              <a:gd name="connsiteX6" fmla="*/ 34181 w 540060"/>
              <a:gd name="connsiteY6" fmla="*/ 912623 h 912623"/>
              <a:gd name="connsiteX7" fmla="*/ 35504 w 540060"/>
              <a:gd name="connsiteY7" fmla="*/ 886426 h 912623"/>
              <a:gd name="connsiteX8" fmla="*/ 9902 w 540060"/>
              <a:gd name="connsiteY8" fmla="*/ 632464 h 912623"/>
              <a:gd name="connsiteX9" fmla="*/ 0 w 540060"/>
              <a:gd name="connsiteY9" fmla="*/ 593953 h 912623"/>
              <a:gd name="connsiteX10" fmla="*/ 17020 w 540060"/>
              <a:gd name="connsiteY10" fmla="*/ 579910 h 912623"/>
              <a:gd name="connsiteX11" fmla="*/ 287472 w 540060"/>
              <a:gd name="connsiteY11" fmla="*/ 78278 h 912623"/>
              <a:gd name="connsiteX12" fmla="*/ 299419 w 540060"/>
              <a:gd name="connsiteY12" fmla="*/ 0 h 91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0060" h="912623">
                <a:moveTo>
                  <a:pt x="299419" y="0"/>
                </a:moveTo>
                <a:lnTo>
                  <a:pt x="328428" y="13974"/>
                </a:lnTo>
                <a:cubicBezTo>
                  <a:pt x="356546" y="29249"/>
                  <a:pt x="383843" y="45843"/>
                  <a:pt x="410236" y="63673"/>
                </a:cubicBezTo>
                <a:lnTo>
                  <a:pt x="540060" y="170788"/>
                </a:lnTo>
                <a:lnTo>
                  <a:pt x="518911" y="253041"/>
                </a:lnTo>
                <a:cubicBezTo>
                  <a:pt x="445273" y="489794"/>
                  <a:pt x="303699" y="696614"/>
                  <a:pt x="116990" y="850699"/>
                </a:cubicBezTo>
                <a:lnTo>
                  <a:pt x="34181" y="912623"/>
                </a:lnTo>
                <a:lnTo>
                  <a:pt x="35504" y="886426"/>
                </a:lnTo>
                <a:cubicBezTo>
                  <a:pt x="35504" y="799432"/>
                  <a:pt x="26689" y="714496"/>
                  <a:pt x="9902" y="632464"/>
                </a:cubicBezTo>
                <a:lnTo>
                  <a:pt x="0" y="593953"/>
                </a:lnTo>
                <a:lnTo>
                  <a:pt x="17020" y="579910"/>
                </a:lnTo>
                <a:cubicBezTo>
                  <a:pt x="151685" y="445244"/>
                  <a:pt x="247821" y="272049"/>
                  <a:pt x="287472" y="78278"/>
                </a:cubicBezTo>
                <a:lnTo>
                  <a:pt x="299419" y="0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43" name="Freihandform 42"/>
          <p:cNvSpPr/>
          <p:nvPr/>
        </p:nvSpPr>
        <p:spPr>
          <a:xfrm>
            <a:off x="4365406" y="2287515"/>
            <a:ext cx="2380180" cy="2381432"/>
          </a:xfrm>
          <a:custGeom>
            <a:avLst/>
            <a:gdLst>
              <a:gd name="connsiteX0" fmla="*/ 276146 w 2518956"/>
              <a:gd name="connsiteY0" fmla="*/ 1381827 h 2520281"/>
              <a:gd name="connsiteX1" fmla="*/ 288092 w 2518956"/>
              <a:gd name="connsiteY1" fmla="*/ 1460105 h 2520281"/>
              <a:gd name="connsiteX2" fmla="*/ 558545 w 2518956"/>
              <a:gd name="connsiteY2" fmla="*/ 1961737 h 2520281"/>
              <a:gd name="connsiteX3" fmla="*/ 575564 w 2518956"/>
              <a:gd name="connsiteY3" fmla="*/ 1975779 h 2520281"/>
              <a:gd name="connsiteX4" fmla="*/ 575564 w 2518956"/>
              <a:gd name="connsiteY4" fmla="*/ 1975778 h 2520281"/>
              <a:gd name="connsiteX5" fmla="*/ 705388 w 2518956"/>
              <a:gd name="connsiteY5" fmla="*/ 2082893 h 2520281"/>
              <a:gd name="connsiteX6" fmla="*/ 787196 w 2518956"/>
              <a:gd name="connsiteY6" fmla="*/ 2132592 h 2520281"/>
              <a:gd name="connsiteX7" fmla="*/ 816206 w 2518956"/>
              <a:gd name="connsiteY7" fmla="*/ 2146567 h 2520281"/>
              <a:gd name="connsiteX8" fmla="*/ 813117 w 2518956"/>
              <a:gd name="connsiteY8" fmla="*/ 2166805 h 2520281"/>
              <a:gd name="connsiteX9" fmla="*/ 807994 w 2518956"/>
              <a:gd name="connsiteY9" fmla="*/ 2268252 h 2520281"/>
              <a:gd name="connsiteX10" fmla="*/ 807994 w 2518956"/>
              <a:gd name="connsiteY10" fmla="*/ 2268253 h 2520281"/>
              <a:gd name="connsiteX11" fmla="*/ 813117 w 2518956"/>
              <a:gd name="connsiteY11" fmla="*/ 2166806 h 2520281"/>
              <a:gd name="connsiteX12" fmla="*/ 816206 w 2518956"/>
              <a:gd name="connsiteY12" fmla="*/ 2146568 h 2520281"/>
              <a:gd name="connsiteX13" fmla="*/ 873929 w 2518956"/>
              <a:gd name="connsiteY13" fmla="*/ 2174375 h 2520281"/>
              <a:gd name="connsiteX14" fmla="*/ 1260140 w 2518956"/>
              <a:gd name="connsiteY14" fmla="*/ 2252347 h 2520281"/>
              <a:gd name="connsiteX15" fmla="*/ 1646351 w 2518956"/>
              <a:gd name="connsiteY15" fmla="*/ 2174375 h 2520281"/>
              <a:gd name="connsiteX16" fmla="*/ 1704075 w 2518956"/>
              <a:gd name="connsiteY16" fmla="*/ 2146568 h 2520281"/>
              <a:gd name="connsiteX17" fmla="*/ 1707163 w 2518956"/>
              <a:gd name="connsiteY17" fmla="*/ 2166806 h 2520281"/>
              <a:gd name="connsiteX18" fmla="*/ 1712286 w 2518956"/>
              <a:gd name="connsiteY18" fmla="*/ 2268253 h 2520281"/>
              <a:gd name="connsiteX19" fmla="*/ 1707163 w 2518956"/>
              <a:gd name="connsiteY19" fmla="*/ 2369700 h 2520281"/>
              <a:gd name="connsiteX20" fmla="*/ 1696258 w 2518956"/>
              <a:gd name="connsiteY20" fmla="*/ 2441159 h 2520281"/>
              <a:gd name="connsiteX21" fmla="*/ 1634867 w 2518956"/>
              <a:gd name="connsiteY21" fmla="*/ 2463628 h 2520281"/>
              <a:gd name="connsiteX22" fmla="*/ 1260140 w 2518956"/>
              <a:gd name="connsiteY22" fmla="*/ 2520281 h 2520281"/>
              <a:gd name="connsiteX23" fmla="*/ 885413 w 2518956"/>
              <a:gd name="connsiteY23" fmla="*/ 2463628 h 2520281"/>
              <a:gd name="connsiteX24" fmla="*/ 824023 w 2518956"/>
              <a:gd name="connsiteY24" fmla="*/ 2441159 h 2520281"/>
              <a:gd name="connsiteX25" fmla="*/ 824023 w 2518956"/>
              <a:gd name="connsiteY25" fmla="*/ 2441158 h 2520281"/>
              <a:gd name="connsiteX26" fmla="*/ 769637 w 2518956"/>
              <a:gd name="connsiteY26" fmla="*/ 2421252 h 2520281"/>
              <a:gd name="connsiteX27" fmla="*/ 555584 w 2518956"/>
              <a:gd name="connsiteY27" fmla="*/ 2305068 h 2520281"/>
              <a:gd name="connsiteX28" fmla="*/ 541383 w 2518956"/>
              <a:gd name="connsiteY28" fmla="*/ 2294449 h 2520281"/>
              <a:gd name="connsiteX29" fmla="*/ 540060 w 2518956"/>
              <a:gd name="connsiteY29" fmla="*/ 2268253 h 2520281"/>
              <a:gd name="connsiteX30" fmla="*/ 541383 w 2518956"/>
              <a:gd name="connsiteY30" fmla="*/ 2294450 h 2520281"/>
              <a:gd name="connsiteX31" fmla="*/ 458574 w 2518956"/>
              <a:gd name="connsiteY31" fmla="*/ 2232526 h 2520281"/>
              <a:gd name="connsiteX32" fmla="*/ 56653 w 2518956"/>
              <a:gd name="connsiteY32" fmla="*/ 1634868 h 2520281"/>
              <a:gd name="connsiteX33" fmla="*/ 35505 w 2518956"/>
              <a:gd name="connsiteY33" fmla="*/ 1552616 h 2520281"/>
              <a:gd name="connsiteX34" fmla="*/ 165328 w 2518956"/>
              <a:gd name="connsiteY34" fmla="*/ 1445500 h 2520281"/>
              <a:gd name="connsiteX35" fmla="*/ 247136 w 2518956"/>
              <a:gd name="connsiteY35" fmla="*/ 1395801 h 2520281"/>
              <a:gd name="connsiteX36" fmla="*/ 283963 w 2518956"/>
              <a:gd name="connsiteY36" fmla="*/ 1087235 h 2520281"/>
              <a:gd name="connsiteX37" fmla="*/ 273057 w 2518956"/>
              <a:gd name="connsiteY37" fmla="*/ 1158693 h 2520281"/>
              <a:gd name="connsiteX38" fmla="*/ 267934 w 2518956"/>
              <a:gd name="connsiteY38" fmla="*/ 1260140 h 2520281"/>
              <a:gd name="connsiteX39" fmla="*/ 273057 w 2518956"/>
              <a:gd name="connsiteY39" fmla="*/ 1361587 h 2520281"/>
              <a:gd name="connsiteX40" fmla="*/ 276146 w 2518956"/>
              <a:gd name="connsiteY40" fmla="*/ 1381826 h 2520281"/>
              <a:gd name="connsiteX41" fmla="*/ 247136 w 2518956"/>
              <a:gd name="connsiteY41" fmla="*/ 1395800 h 2520281"/>
              <a:gd name="connsiteX42" fmla="*/ 165328 w 2518956"/>
              <a:gd name="connsiteY42" fmla="*/ 1445499 h 2520281"/>
              <a:gd name="connsiteX43" fmla="*/ 35505 w 2518956"/>
              <a:gd name="connsiteY43" fmla="*/ 1552615 h 2520281"/>
              <a:gd name="connsiteX44" fmla="*/ 25602 w 2518956"/>
              <a:gd name="connsiteY44" fmla="*/ 1514102 h 2520281"/>
              <a:gd name="connsiteX45" fmla="*/ 0 w 2518956"/>
              <a:gd name="connsiteY45" fmla="*/ 1260140 h 2520281"/>
              <a:gd name="connsiteX46" fmla="*/ 1323 w 2518956"/>
              <a:gd name="connsiteY46" fmla="*/ 1233944 h 2520281"/>
              <a:gd name="connsiteX47" fmla="*/ 15524 w 2518956"/>
              <a:gd name="connsiteY47" fmla="*/ 1223324 h 2520281"/>
              <a:gd name="connsiteX48" fmla="*/ 229577 w 2518956"/>
              <a:gd name="connsiteY48" fmla="*/ 1107140 h 2520281"/>
              <a:gd name="connsiteX49" fmla="*/ 1260139 w 2518956"/>
              <a:gd name="connsiteY49" fmla="*/ 0 h 2520281"/>
              <a:gd name="connsiteX50" fmla="*/ 2513773 w 2518956"/>
              <a:gd name="connsiteY50" fmla="*/ 1131298 h 2520281"/>
              <a:gd name="connsiteX51" fmla="*/ 2518956 w 2518956"/>
              <a:gd name="connsiteY51" fmla="*/ 1233944 h 2520281"/>
              <a:gd name="connsiteX52" fmla="*/ 2504755 w 2518956"/>
              <a:gd name="connsiteY52" fmla="*/ 1223324 h 2520281"/>
              <a:gd name="connsiteX53" fmla="*/ 2290702 w 2518956"/>
              <a:gd name="connsiteY53" fmla="*/ 1107140 h 2520281"/>
              <a:gd name="connsiteX54" fmla="*/ 2236317 w 2518956"/>
              <a:gd name="connsiteY54" fmla="*/ 1087235 h 2520281"/>
              <a:gd name="connsiteX55" fmla="*/ 2232187 w 2518956"/>
              <a:gd name="connsiteY55" fmla="*/ 1060176 h 2520281"/>
              <a:gd name="connsiteX56" fmla="*/ 1260139 w 2518956"/>
              <a:gd name="connsiteY56" fmla="*/ 267934 h 2520281"/>
              <a:gd name="connsiteX57" fmla="*/ 288091 w 2518956"/>
              <a:gd name="connsiteY57" fmla="*/ 1060176 h 2520281"/>
              <a:gd name="connsiteX58" fmla="*/ 283962 w 2518956"/>
              <a:gd name="connsiteY58" fmla="*/ 1087235 h 2520281"/>
              <a:gd name="connsiteX59" fmla="*/ 229576 w 2518956"/>
              <a:gd name="connsiteY59" fmla="*/ 1107140 h 2520281"/>
              <a:gd name="connsiteX60" fmla="*/ 15523 w 2518956"/>
              <a:gd name="connsiteY60" fmla="*/ 1223324 h 2520281"/>
              <a:gd name="connsiteX61" fmla="*/ 1322 w 2518956"/>
              <a:gd name="connsiteY61" fmla="*/ 1233944 h 2520281"/>
              <a:gd name="connsiteX62" fmla="*/ 6505 w 2518956"/>
              <a:gd name="connsiteY62" fmla="*/ 1131298 h 2520281"/>
              <a:gd name="connsiteX63" fmla="*/ 1260139 w 2518956"/>
              <a:gd name="connsiteY63" fmla="*/ 0 h 252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518956" h="2520281">
                <a:moveTo>
                  <a:pt x="276146" y="1381827"/>
                </a:moveTo>
                <a:lnTo>
                  <a:pt x="288092" y="1460105"/>
                </a:lnTo>
                <a:cubicBezTo>
                  <a:pt x="327744" y="1653876"/>
                  <a:pt x="423879" y="1827071"/>
                  <a:pt x="558545" y="1961737"/>
                </a:cubicBezTo>
                <a:lnTo>
                  <a:pt x="575564" y="1975779"/>
                </a:lnTo>
                <a:lnTo>
                  <a:pt x="575564" y="1975778"/>
                </a:lnTo>
                <a:lnTo>
                  <a:pt x="705388" y="2082893"/>
                </a:lnTo>
                <a:cubicBezTo>
                  <a:pt x="731781" y="2100724"/>
                  <a:pt x="759078" y="2117318"/>
                  <a:pt x="787196" y="2132592"/>
                </a:cubicBezTo>
                <a:lnTo>
                  <a:pt x="816206" y="2146567"/>
                </a:lnTo>
                <a:lnTo>
                  <a:pt x="813117" y="2166805"/>
                </a:lnTo>
                <a:cubicBezTo>
                  <a:pt x="809730" y="2200160"/>
                  <a:pt x="807994" y="2234003"/>
                  <a:pt x="807994" y="2268252"/>
                </a:cubicBezTo>
                <a:lnTo>
                  <a:pt x="807994" y="2268253"/>
                </a:lnTo>
                <a:lnTo>
                  <a:pt x="813117" y="2166806"/>
                </a:lnTo>
                <a:lnTo>
                  <a:pt x="816206" y="2146568"/>
                </a:lnTo>
                <a:lnTo>
                  <a:pt x="873929" y="2174375"/>
                </a:lnTo>
                <a:cubicBezTo>
                  <a:pt x="992635" y="2224583"/>
                  <a:pt x="1123145" y="2252347"/>
                  <a:pt x="1260140" y="2252347"/>
                </a:cubicBezTo>
                <a:cubicBezTo>
                  <a:pt x="1397135" y="2252347"/>
                  <a:pt x="1527646" y="2224583"/>
                  <a:pt x="1646351" y="2174375"/>
                </a:cubicBezTo>
                <a:lnTo>
                  <a:pt x="1704075" y="2146568"/>
                </a:lnTo>
                <a:lnTo>
                  <a:pt x="1707163" y="2166806"/>
                </a:lnTo>
                <a:cubicBezTo>
                  <a:pt x="1710551" y="2200161"/>
                  <a:pt x="1712286" y="2234004"/>
                  <a:pt x="1712286" y="2268253"/>
                </a:cubicBezTo>
                <a:cubicBezTo>
                  <a:pt x="1712286" y="2302502"/>
                  <a:pt x="1710551" y="2336345"/>
                  <a:pt x="1707163" y="2369700"/>
                </a:cubicBezTo>
                <a:lnTo>
                  <a:pt x="1696258" y="2441159"/>
                </a:lnTo>
                <a:lnTo>
                  <a:pt x="1634867" y="2463628"/>
                </a:lnTo>
                <a:cubicBezTo>
                  <a:pt x="1516491" y="2500447"/>
                  <a:pt x="1390632" y="2520281"/>
                  <a:pt x="1260140" y="2520281"/>
                </a:cubicBezTo>
                <a:cubicBezTo>
                  <a:pt x="1129648" y="2520281"/>
                  <a:pt x="1003789" y="2500447"/>
                  <a:pt x="885413" y="2463628"/>
                </a:cubicBezTo>
                <a:lnTo>
                  <a:pt x="824023" y="2441159"/>
                </a:lnTo>
                <a:lnTo>
                  <a:pt x="824023" y="2441158"/>
                </a:lnTo>
                <a:lnTo>
                  <a:pt x="769637" y="2421252"/>
                </a:lnTo>
                <a:cubicBezTo>
                  <a:pt x="694256" y="2389369"/>
                  <a:pt x="622624" y="2350359"/>
                  <a:pt x="555584" y="2305068"/>
                </a:cubicBezTo>
                <a:lnTo>
                  <a:pt x="541383" y="2294449"/>
                </a:lnTo>
                <a:lnTo>
                  <a:pt x="540060" y="2268253"/>
                </a:lnTo>
                <a:lnTo>
                  <a:pt x="541383" y="2294450"/>
                </a:lnTo>
                <a:lnTo>
                  <a:pt x="458574" y="2232526"/>
                </a:lnTo>
                <a:cubicBezTo>
                  <a:pt x="271866" y="2078441"/>
                  <a:pt x="130291" y="1871621"/>
                  <a:pt x="56653" y="1634868"/>
                </a:cubicBezTo>
                <a:lnTo>
                  <a:pt x="35505" y="1552616"/>
                </a:lnTo>
                <a:lnTo>
                  <a:pt x="165328" y="1445500"/>
                </a:lnTo>
                <a:cubicBezTo>
                  <a:pt x="191721" y="1427670"/>
                  <a:pt x="219018" y="1411076"/>
                  <a:pt x="247136" y="1395801"/>
                </a:cubicBezTo>
                <a:close/>
                <a:moveTo>
                  <a:pt x="283963" y="1087235"/>
                </a:moveTo>
                <a:lnTo>
                  <a:pt x="273057" y="1158693"/>
                </a:lnTo>
                <a:cubicBezTo>
                  <a:pt x="269670" y="1192048"/>
                  <a:pt x="267934" y="1225891"/>
                  <a:pt x="267934" y="1260140"/>
                </a:cubicBezTo>
                <a:cubicBezTo>
                  <a:pt x="267934" y="1294389"/>
                  <a:pt x="269670" y="1328232"/>
                  <a:pt x="273057" y="1361587"/>
                </a:cubicBezTo>
                <a:lnTo>
                  <a:pt x="276146" y="1381826"/>
                </a:lnTo>
                <a:lnTo>
                  <a:pt x="247136" y="1395800"/>
                </a:lnTo>
                <a:cubicBezTo>
                  <a:pt x="219018" y="1411075"/>
                  <a:pt x="191721" y="1427669"/>
                  <a:pt x="165328" y="1445499"/>
                </a:cubicBezTo>
                <a:lnTo>
                  <a:pt x="35505" y="1552615"/>
                </a:lnTo>
                <a:lnTo>
                  <a:pt x="25602" y="1514102"/>
                </a:lnTo>
                <a:cubicBezTo>
                  <a:pt x="8816" y="1432070"/>
                  <a:pt x="0" y="1347135"/>
                  <a:pt x="0" y="1260140"/>
                </a:cubicBezTo>
                <a:lnTo>
                  <a:pt x="1323" y="1233944"/>
                </a:lnTo>
                <a:lnTo>
                  <a:pt x="15524" y="1223324"/>
                </a:lnTo>
                <a:cubicBezTo>
                  <a:pt x="82564" y="1178033"/>
                  <a:pt x="154196" y="1139023"/>
                  <a:pt x="229577" y="1107140"/>
                </a:cubicBezTo>
                <a:close/>
                <a:moveTo>
                  <a:pt x="1260139" y="0"/>
                </a:moveTo>
                <a:cubicBezTo>
                  <a:pt x="1912598" y="0"/>
                  <a:pt x="2449242" y="495865"/>
                  <a:pt x="2513773" y="1131298"/>
                </a:cubicBezTo>
                <a:lnTo>
                  <a:pt x="2518956" y="1233944"/>
                </a:lnTo>
                <a:lnTo>
                  <a:pt x="2504755" y="1223324"/>
                </a:lnTo>
                <a:cubicBezTo>
                  <a:pt x="2437716" y="1178033"/>
                  <a:pt x="2366083" y="1139023"/>
                  <a:pt x="2290702" y="1107140"/>
                </a:cubicBezTo>
                <a:lnTo>
                  <a:pt x="2236317" y="1087235"/>
                </a:lnTo>
                <a:lnTo>
                  <a:pt x="2232187" y="1060176"/>
                </a:lnTo>
                <a:cubicBezTo>
                  <a:pt x="2139668" y="608045"/>
                  <a:pt x="1739622" y="267934"/>
                  <a:pt x="1260139" y="267934"/>
                </a:cubicBezTo>
                <a:cubicBezTo>
                  <a:pt x="780657" y="267934"/>
                  <a:pt x="380611" y="608045"/>
                  <a:pt x="288091" y="1060176"/>
                </a:cubicBezTo>
                <a:lnTo>
                  <a:pt x="283962" y="1087235"/>
                </a:lnTo>
                <a:lnTo>
                  <a:pt x="229576" y="1107140"/>
                </a:lnTo>
                <a:cubicBezTo>
                  <a:pt x="154195" y="1139023"/>
                  <a:pt x="82563" y="1178033"/>
                  <a:pt x="15523" y="1223324"/>
                </a:cubicBezTo>
                <a:lnTo>
                  <a:pt x="1322" y="1233944"/>
                </a:lnTo>
                <a:lnTo>
                  <a:pt x="6505" y="1131298"/>
                </a:lnTo>
                <a:cubicBezTo>
                  <a:pt x="71037" y="495865"/>
                  <a:pt x="607680" y="0"/>
                  <a:pt x="1260139" y="0"/>
                </a:cubicBez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0" name="Freihandform 9"/>
          <p:cNvSpPr/>
          <p:nvPr/>
        </p:nvSpPr>
        <p:spPr>
          <a:xfrm>
            <a:off x="4868157" y="3231654"/>
            <a:ext cx="2380180" cy="2381431"/>
          </a:xfrm>
          <a:custGeom>
            <a:avLst/>
            <a:gdLst>
              <a:gd name="connsiteX0" fmla="*/ 0 w 2518956"/>
              <a:gd name="connsiteY0" fmla="*/ 1286337 h 2520280"/>
              <a:gd name="connsiteX1" fmla="*/ 14201 w 2518956"/>
              <a:gd name="connsiteY1" fmla="*/ 1296956 h 2520280"/>
              <a:gd name="connsiteX2" fmla="*/ 228254 w 2518956"/>
              <a:gd name="connsiteY2" fmla="*/ 1413140 h 2520280"/>
              <a:gd name="connsiteX3" fmla="*/ 282640 w 2518956"/>
              <a:gd name="connsiteY3" fmla="*/ 1433046 h 2520280"/>
              <a:gd name="connsiteX4" fmla="*/ 286769 w 2518956"/>
              <a:gd name="connsiteY4" fmla="*/ 1460104 h 2520280"/>
              <a:gd name="connsiteX5" fmla="*/ 704065 w 2518956"/>
              <a:gd name="connsiteY5" fmla="*/ 2082893 h 2520280"/>
              <a:gd name="connsiteX6" fmla="*/ 718757 w 2518956"/>
              <a:gd name="connsiteY6" fmla="*/ 2091819 h 2520280"/>
              <a:gd name="connsiteX7" fmla="*/ 651641 w 2518956"/>
              <a:gd name="connsiteY7" fmla="*/ 2132592 h 2520280"/>
              <a:gd name="connsiteX8" fmla="*/ 473749 w 2518956"/>
              <a:gd name="connsiteY8" fmla="*/ 2207738 h 2520280"/>
              <a:gd name="connsiteX9" fmla="*/ 439631 w 2518956"/>
              <a:gd name="connsiteY9" fmla="*/ 2216511 h 2520280"/>
              <a:gd name="connsiteX10" fmla="*/ 367764 w 2518956"/>
              <a:gd name="connsiteY10" fmla="*/ 2151194 h 2520280"/>
              <a:gd name="connsiteX11" fmla="*/ 5183 w 2518956"/>
              <a:gd name="connsiteY11" fmla="*/ 1388982 h 2520280"/>
              <a:gd name="connsiteX12" fmla="*/ 1258816 w 2518956"/>
              <a:gd name="connsiteY12" fmla="*/ 0 h 2520280"/>
              <a:gd name="connsiteX13" fmla="*/ 1633543 w 2518956"/>
              <a:gd name="connsiteY13" fmla="*/ 56653 h 2520280"/>
              <a:gd name="connsiteX14" fmla="*/ 1694934 w 2518956"/>
              <a:gd name="connsiteY14" fmla="*/ 79123 h 2520280"/>
              <a:gd name="connsiteX15" fmla="*/ 1694934 w 2518956"/>
              <a:gd name="connsiteY15" fmla="*/ 79124 h 2520280"/>
              <a:gd name="connsiteX16" fmla="*/ 1749319 w 2518956"/>
              <a:gd name="connsiteY16" fmla="*/ 99029 h 2520280"/>
              <a:gd name="connsiteX17" fmla="*/ 1963372 w 2518956"/>
              <a:gd name="connsiteY17" fmla="*/ 215213 h 2520280"/>
              <a:gd name="connsiteX18" fmla="*/ 1977573 w 2518956"/>
              <a:gd name="connsiteY18" fmla="*/ 225833 h 2520280"/>
              <a:gd name="connsiteX19" fmla="*/ 1978896 w 2518956"/>
              <a:gd name="connsiteY19" fmla="*/ 252029 h 2520280"/>
              <a:gd name="connsiteX20" fmla="*/ 1978896 w 2518956"/>
              <a:gd name="connsiteY20" fmla="*/ 252028 h 2520280"/>
              <a:gd name="connsiteX21" fmla="*/ 1977573 w 2518956"/>
              <a:gd name="connsiteY21" fmla="*/ 225832 h 2520280"/>
              <a:gd name="connsiteX22" fmla="*/ 2060382 w 2518956"/>
              <a:gd name="connsiteY22" fmla="*/ 287755 h 2520280"/>
              <a:gd name="connsiteX23" fmla="*/ 2518956 w 2518956"/>
              <a:gd name="connsiteY23" fmla="*/ 1260140 h 2520280"/>
              <a:gd name="connsiteX24" fmla="*/ 1258816 w 2518956"/>
              <a:gd name="connsiteY24" fmla="*/ 2520280 h 2520280"/>
              <a:gd name="connsiteX25" fmla="*/ 768313 w 2518956"/>
              <a:gd name="connsiteY25" fmla="*/ 2421252 h 2520280"/>
              <a:gd name="connsiteX26" fmla="*/ 718758 w 2518956"/>
              <a:gd name="connsiteY26" fmla="*/ 2397381 h 2520280"/>
              <a:gd name="connsiteX27" fmla="*/ 718757 w 2518956"/>
              <a:gd name="connsiteY27" fmla="*/ 2397381 h 2520280"/>
              <a:gd name="connsiteX28" fmla="*/ 658159 w 2518956"/>
              <a:gd name="connsiteY28" fmla="*/ 2368189 h 2520280"/>
              <a:gd name="connsiteX29" fmla="*/ 457251 w 2518956"/>
              <a:gd name="connsiteY29" fmla="*/ 2232526 h 2520280"/>
              <a:gd name="connsiteX30" fmla="*/ 439631 w 2518956"/>
              <a:gd name="connsiteY30" fmla="*/ 2216512 h 2520280"/>
              <a:gd name="connsiteX31" fmla="*/ 473749 w 2518956"/>
              <a:gd name="connsiteY31" fmla="*/ 2207739 h 2520280"/>
              <a:gd name="connsiteX32" fmla="*/ 651641 w 2518956"/>
              <a:gd name="connsiteY32" fmla="*/ 2132593 h 2520280"/>
              <a:gd name="connsiteX33" fmla="*/ 718757 w 2518956"/>
              <a:gd name="connsiteY33" fmla="*/ 2091820 h 2520280"/>
              <a:gd name="connsiteX34" fmla="*/ 785873 w 2518956"/>
              <a:gd name="connsiteY34" fmla="*/ 2132593 h 2520280"/>
              <a:gd name="connsiteX35" fmla="*/ 963765 w 2518956"/>
              <a:gd name="connsiteY35" fmla="*/ 2207739 h 2520280"/>
              <a:gd name="connsiteX36" fmla="*/ 997883 w 2518956"/>
              <a:gd name="connsiteY36" fmla="*/ 2216512 h 2520280"/>
              <a:gd name="connsiteX37" fmla="*/ 997883 w 2518956"/>
              <a:gd name="connsiteY37" fmla="*/ 2216511 h 2520280"/>
              <a:gd name="connsiteX38" fmla="*/ 1058852 w 2518956"/>
              <a:gd name="connsiteY38" fmla="*/ 2232188 h 2520280"/>
              <a:gd name="connsiteX39" fmla="*/ 1258816 w 2518956"/>
              <a:gd name="connsiteY39" fmla="*/ 2252346 h 2520280"/>
              <a:gd name="connsiteX40" fmla="*/ 2251022 w 2518956"/>
              <a:gd name="connsiteY40" fmla="*/ 1260140 h 2520280"/>
              <a:gd name="connsiteX41" fmla="*/ 1960412 w 2518956"/>
              <a:gd name="connsiteY41" fmla="*/ 558545 h 2520280"/>
              <a:gd name="connsiteX42" fmla="*/ 1943392 w 2518956"/>
              <a:gd name="connsiteY42" fmla="*/ 544502 h 2520280"/>
              <a:gd name="connsiteX43" fmla="*/ 1943392 w 2518956"/>
              <a:gd name="connsiteY43" fmla="*/ 544503 h 2520280"/>
              <a:gd name="connsiteX44" fmla="*/ 1813568 w 2518956"/>
              <a:gd name="connsiteY44" fmla="*/ 437388 h 2520280"/>
              <a:gd name="connsiteX45" fmla="*/ 1731760 w 2518956"/>
              <a:gd name="connsiteY45" fmla="*/ 387689 h 2520280"/>
              <a:gd name="connsiteX46" fmla="*/ 1702751 w 2518956"/>
              <a:gd name="connsiteY46" fmla="*/ 373715 h 2520280"/>
              <a:gd name="connsiteX47" fmla="*/ 1705839 w 2518956"/>
              <a:gd name="connsiteY47" fmla="*/ 353476 h 2520280"/>
              <a:gd name="connsiteX48" fmla="*/ 1710962 w 2518956"/>
              <a:gd name="connsiteY48" fmla="*/ 252029 h 2520280"/>
              <a:gd name="connsiteX49" fmla="*/ 1705839 w 2518956"/>
              <a:gd name="connsiteY49" fmla="*/ 353475 h 2520280"/>
              <a:gd name="connsiteX50" fmla="*/ 1702751 w 2518956"/>
              <a:gd name="connsiteY50" fmla="*/ 373714 h 2520280"/>
              <a:gd name="connsiteX51" fmla="*/ 1645027 w 2518956"/>
              <a:gd name="connsiteY51" fmla="*/ 345907 h 2520280"/>
              <a:gd name="connsiteX52" fmla="*/ 1258816 w 2518956"/>
              <a:gd name="connsiteY52" fmla="*/ 267934 h 2520280"/>
              <a:gd name="connsiteX53" fmla="*/ 1058852 w 2518956"/>
              <a:gd name="connsiteY53" fmla="*/ 288092 h 2520280"/>
              <a:gd name="connsiteX54" fmla="*/ 997882 w 2518956"/>
              <a:gd name="connsiteY54" fmla="*/ 303769 h 2520280"/>
              <a:gd name="connsiteX55" fmla="*/ 980262 w 2518956"/>
              <a:gd name="connsiteY55" fmla="*/ 287755 h 2520280"/>
              <a:gd name="connsiteX56" fmla="*/ 779354 w 2518956"/>
              <a:gd name="connsiteY56" fmla="*/ 152092 h 2520280"/>
              <a:gd name="connsiteX57" fmla="*/ 718756 w 2518956"/>
              <a:gd name="connsiteY57" fmla="*/ 122901 h 2520280"/>
              <a:gd name="connsiteX58" fmla="*/ 768313 w 2518956"/>
              <a:gd name="connsiteY58" fmla="*/ 99028 h 2520280"/>
              <a:gd name="connsiteX59" fmla="*/ 1258816 w 2518956"/>
              <a:gd name="connsiteY59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18956" h="2520280">
                <a:moveTo>
                  <a:pt x="0" y="1286337"/>
                </a:moveTo>
                <a:lnTo>
                  <a:pt x="14201" y="1296956"/>
                </a:lnTo>
                <a:cubicBezTo>
                  <a:pt x="81241" y="1342247"/>
                  <a:pt x="152873" y="1381257"/>
                  <a:pt x="228254" y="1413140"/>
                </a:cubicBezTo>
                <a:lnTo>
                  <a:pt x="282640" y="1433046"/>
                </a:lnTo>
                <a:lnTo>
                  <a:pt x="286769" y="1460104"/>
                </a:lnTo>
                <a:cubicBezTo>
                  <a:pt x="339638" y="1718465"/>
                  <a:pt x="492923" y="1940248"/>
                  <a:pt x="704065" y="2082893"/>
                </a:cubicBezTo>
                <a:lnTo>
                  <a:pt x="718757" y="2091819"/>
                </a:lnTo>
                <a:lnTo>
                  <a:pt x="651641" y="2132592"/>
                </a:lnTo>
                <a:cubicBezTo>
                  <a:pt x="595406" y="2163141"/>
                  <a:pt x="535887" y="2188412"/>
                  <a:pt x="473749" y="2207738"/>
                </a:cubicBezTo>
                <a:lnTo>
                  <a:pt x="439631" y="2216511"/>
                </a:lnTo>
                <a:lnTo>
                  <a:pt x="367764" y="2151194"/>
                </a:lnTo>
                <a:cubicBezTo>
                  <a:pt x="168228" y="1951658"/>
                  <a:pt x="35298" y="1685518"/>
                  <a:pt x="5183" y="1388982"/>
                </a:cubicBezTo>
                <a:close/>
                <a:moveTo>
                  <a:pt x="1258816" y="0"/>
                </a:moveTo>
                <a:cubicBezTo>
                  <a:pt x="1389308" y="0"/>
                  <a:pt x="1515167" y="19835"/>
                  <a:pt x="1633543" y="56653"/>
                </a:cubicBezTo>
                <a:lnTo>
                  <a:pt x="1694934" y="79123"/>
                </a:lnTo>
                <a:lnTo>
                  <a:pt x="1694934" y="79124"/>
                </a:lnTo>
                <a:lnTo>
                  <a:pt x="1749319" y="99029"/>
                </a:lnTo>
                <a:cubicBezTo>
                  <a:pt x="1824700" y="130912"/>
                  <a:pt x="1896333" y="169922"/>
                  <a:pt x="1963372" y="215213"/>
                </a:cubicBezTo>
                <a:lnTo>
                  <a:pt x="1977573" y="225833"/>
                </a:lnTo>
                <a:lnTo>
                  <a:pt x="1978896" y="252029"/>
                </a:lnTo>
                <a:lnTo>
                  <a:pt x="1978896" y="252028"/>
                </a:lnTo>
                <a:lnTo>
                  <a:pt x="1977573" y="225832"/>
                </a:lnTo>
                <a:lnTo>
                  <a:pt x="2060382" y="287755"/>
                </a:lnTo>
                <a:cubicBezTo>
                  <a:pt x="2340445" y="518883"/>
                  <a:pt x="2518956" y="868665"/>
                  <a:pt x="2518956" y="1260140"/>
                </a:cubicBezTo>
                <a:cubicBezTo>
                  <a:pt x="2518956" y="1956096"/>
                  <a:pt x="1954772" y="2520280"/>
                  <a:pt x="1258816" y="2520280"/>
                </a:cubicBezTo>
                <a:cubicBezTo>
                  <a:pt x="1084827" y="2520280"/>
                  <a:pt x="919074" y="2485019"/>
                  <a:pt x="768313" y="2421252"/>
                </a:cubicBezTo>
                <a:lnTo>
                  <a:pt x="718758" y="2397381"/>
                </a:lnTo>
                <a:lnTo>
                  <a:pt x="718757" y="2397381"/>
                </a:lnTo>
                <a:lnTo>
                  <a:pt x="658159" y="2368189"/>
                </a:lnTo>
                <a:cubicBezTo>
                  <a:pt x="586738" y="2329391"/>
                  <a:pt x="519487" y="2283888"/>
                  <a:pt x="457251" y="2232526"/>
                </a:cubicBezTo>
                <a:lnTo>
                  <a:pt x="439631" y="2216512"/>
                </a:lnTo>
                <a:lnTo>
                  <a:pt x="473749" y="2207739"/>
                </a:lnTo>
                <a:cubicBezTo>
                  <a:pt x="535887" y="2188413"/>
                  <a:pt x="595406" y="2163142"/>
                  <a:pt x="651641" y="2132593"/>
                </a:cubicBezTo>
                <a:lnTo>
                  <a:pt x="718757" y="2091820"/>
                </a:lnTo>
                <a:lnTo>
                  <a:pt x="785873" y="2132593"/>
                </a:lnTo>
                <a:cubicBezTo>
                  <a:pt x="842109" y="2163142"/>
                  <a:pt x="901628" y="2188413"/>
                  <a:pt x="963765" y="2207739"/>
                </a:cubicBezTo>
                <a:lnTo>
                  <a:pt x="997883" y="2216512"/>
                </a:lnTo>
                <a:lnTo>
                  <a:pt x="997883" y="2216511"/>
                </a:lnTo>
                <a:lnTo>
                  <a:pt x="1058852" y="2232188"/>
                </a:lnTo>
                <a:cubicBezTo>
                  <a:pt x="1123442" y="2245405"/>
                  <a:pt x="1190319" y="2252346"/>
                  <a:pt x="1258816" y="2252346"/>
                </a:cubicBezTo>
                <a:cubicBezTo>
                  <a:pt x="1806796" y="2252346"/>
                  <a:pt x="2251022" y="1808120"/>
                  <a:pt x="2251022" y="1260140"/>
                </a:cubicBezTo>
                <a:cubicBezTo>
                  <a:pt x="2251022" y="986150"/>
                  <a:pt x="2139966" y="738099"/>
                  <a:pt x="1960412" y="558545"/>
                </a:cubicBezTo>
                <a:lnTo>
                  <a:pt x="1943392" y="544502"/>
                </a:lnTo>
                <a:lnTo>
                  <a:pt x="1943392" y="544503"/>
                </a:lnTo>
                <a:lnTo>
                  <a:pt x="1813568" y="437388"/>
                </a:lnTo>
                <a:cubicBezTo>
                  <a:pt x="1787175" y="419558"/>
                  <a:pt x="1759878" y="402964"/>
                  <a:pt x="1731760" y="387689"/>
                </a:cubicBezTo>
                <a:lnTo>
                  <a:pt x="1702751" y="373715"/>
                </a:lnTo>
                <a:lnTo>
                  <a:pt x="1705839" y="353476"/>
                </a:lnTo>
                <a:cubicBezTo>
                  <a:pt x="1709227" y="320121"/>
                  <a:pt x="1710962" y="286278"/>
                  <a:pt x="1710962" y="252029"/>
                </a:cubicBezTo>
                <a:lnTo>
                  <a:pt x="1705839" y="353475"/>
                </a:lnTo>
                <a:lnTo>
                  <a:pt x="1702751" y="373714"/>
                </a:lnTo>
                <a:lnTo>
                  <a:pt x="1645027" y="345907"/>
                </a:lnTo>
                <a:cubicBezTo>
                  <a:pt x="1526322" y="295698"/>
                  <a:pt x="1395811" y="267934"/>
                  <a:pt x="1258816" y="267934"/>
                </a:cubicBezTo>
                <a:cubicBezTo>
                  <a:pt x="1190319" y="267934"/>
                  <a:pt x="1123442" y="274875"/>
                  <a:pt x="1058852" y="288092"/>
                </a:cubicBezTo>
                <a:lnTo>
                  <a:pt x="997882" y="303769"/>
                </a:lnTo>
                <a:lnTo>
                  <a:pt x="980262" y="287755"/>
                </a:lnTo>
                <a:cubicBezTo>
                  <a:pt x="918026" y="236393"/>
                  <a:pt x="850775" y="190891"/>
                  <a:pt x="779354" y="152092"/>
                </a:cubicBezTo>
                <a:lnTo>
                  <a:pt x="718756" y="122901"/>
                </a:lnTo>
                <a:lnTo>
                  <a:pt x="768313" y="99028"/>
                </a:lnTo>
                <a:cubicBezTo>
                  <a:pt x="919074" y="35262"/>
                  <a:pt x="1084827" y="0"/>
                  <a:pt x="12588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41" name="Freihandform 40"/>
          <p:cNvSpPr/>
          <p:nvPr/>
        </p:nvSpPr>
        <p:spPr>
          <a:xfrm>
            <a:off x="4618578" y="3240087"/>
            <a:ext cx="1617952" cy="2094398"/>
          </a:xfrm>
          <a:custGeom>
            <a:avLst/>
            <a:gdLst>
              <a:gd name="connsiteX0" fmla="*/ 1676782 w 1712286"/>
              <a:gd name="connsiteY0" fmla="*/ 967668 h 2216511"/>
              <a:gd name="connsiteX1" fmla="*/ 1686684 w 1712286"/>
              <a:gd name="connsiteY1" fmla="*/ 1006179 h 2216511"/>
              <a:gd name="connsiteX2" fmla="*/ 1712286 w 1712286"/>
              <a:gd name="connsiteY2" fmla="*/ 1260141 h 2216511"/>
              <a:gd name="connsiteX3" fmla="*/ 1710963 w 1712286"/>
              <a:gd name="connsiteY3" fmla="*/ 1286338 h 2216511"/>
              <a:gd name="connsiteX4" fmla="*/ 1710964 w 1712286"/>
              <a:gd name="connsiteY4" fmla="*/ 1286337 h 2216511"/>
              <a:gd name="connsiteX5" fmla="*/ 1705781 w 1712286"/>
              <a:gd name="connsiteY5" fmla="*/ 1388982 h 2216511"/>
              <a:gd name="connsiteX6" fmla="*/ 1343201 w 1712286"/>
              <a:gd name="connsiteY6" fmla="*/ 2151194 h 2216511"/>
              <a:gd name="connsiteX7" fmla="*/ 1271334 w 1712286"/>
              <a:gd name="connsiteY7" fmla="*/ 2216511 h 2216511"/>
              <a:gd name="connsiteX8" fmla="*/ 1237215 w 1712286"/>
              <a:gd name="connsiteY8" fmla="*/ 2207738 h 2216511"/>
              <a:gd name="connsiteX9" fmla="*/ 1059323 w 1712286"/>
              <a:gd name="connsiteY9" fmla="*/ 2132592 h 2216511"/>
              <a:gd name="connsiteX10" fmla="*/ 992207 w 1712286"/>
              <a:gd name="connsiteY10" fmla="*/ 2091819 h 2216511"/>
              <a:gd name="connsiteX11" fmla="*/ 1006899 w 1712286"/>
              <a:gd name="connsiteY11" fmla="*/ 2082893 h 2216511"/>
              <a:gd name="connsiteX12" fmla="*/ 1424195 w 1712286"/>
              <a:gd name="connsiteY12" fmla="*/ 1460104 h 2216511"/>
              <a:gd name="connsiteX13" fmla="*/ 1428325 w 1712286"/>
              <a:gd name="connsiteY13" fmla="*/ 1433047 h 2216511"/>
              <a:gd name="connsiteX14" fmla="*/ 1428324 w 1712286"/>
              <a:gd name="connsiteY14" fmla="*/ 1433047 h 2216511"/>
              <a:gd name="connsiteX15" fmla="*/ 1439229 w 1712286"/>
              <a:gd name="connsiteY15" fmla="*/ 1361588 h 2216511"/>
              <a:gd name="connsiteX16" fmla="*/ 1444352 w 1712286"/>
              <a:gd name="connsiteY16" fmla="*/ 1260141 h 2216511"/>
              <a:gd name="connsiteX17" fmla="*/ 1439229 w 1712286"/>
              <a:gd name="connsiteY17" fmla="*/ 1158694 h 2216511"/>
              <a:gd name="connsiteX18" fmla="*/ 1436141 w 1712286"/>
              <a:gd name="connsiteY18" fmla="*/ 1138456 h 2216511"/>
              <a:gd name="connsiteX19" fmla="*/ 1465150 w 1712286"/>
              <a:gd name="connsiteY19" fmla="*/ 1124481 h 2216511"/>
              <a:gd name="connsiteX20" fmla="*/ 1546958 w 1712286"/>
              <a:gd name="connsiteY20" fmla="*/ 1074782 h 2216511"/>
              <a:gd name="connsiteX21" fmla="*/ 992206 w 1712286"/>
              <a:gd name="connsiteY21" fmla="*/ 122902 h 2216511"/>
              <a:gd name="connsiteX22" fmla="*/ 1052804 w 1712286"/>
              <a:gd name="connsiteY22" fmla="*/ 152093 h 2216511"/>
              <a:gd name="connsiteX23" fmla="*/ 1253712 w 1712286"/>
              <a:gd name="connsiteY23" fmla="*/ 287756 h 2216511"/>
              <a:gd name="connsiteX24" fmla="*/ 1271331 w 1712286"/>
              <a:gd name="connsiteY24" fmla="*/ 303769 h 2216511"/>
              <a:gd name="connsiteX25" fmla="*/ 1271332 w 1712286"/>
              <a:gd name="connsiteY25" fmla="*/ 303769 h 2216511"/>
              <a:gd name="connsiteX26" fmla="*/ 1343200 w 1712286"/>
              <a:gd name="connsiteY26" fmla="*/ 369087 h 2216511"/>
              <a:gd name="connsiteX27" fmla="*/ 1655633 w 1712286"/>
              <a:gd name="connsiteY27" fmla="*/ 885413 h 2216511"/>
              <a:gd name="connsiteX28" fmla="*/ 1676782 w 1712286"/>
              <a:gd name="connsiteY28" fmla="*/ 967667 h 2216511"/>
              <a:gd name="connsiteX29" fmla="*/ 1546958 w 1712286"/>
              <a:gd name="connsiteY29" fmla="*/ 1074781 h 2216511"/>
              <a:gd name="connsiteX30" fmla="*/ 1465150 w 1712286"/>
              <a:gd name="connsiteY30" fmla="*/ 1124480 h 2216511"/>
              <a:gd name="connsiteX31" fmla="*/ 1436141 w 1712286"/>
              <a:gd name="connsiteY31" fmla="*/ 1138455 h 2216511"/>
              <a:gd name="connsiteX32" fmla="*/ 1424194 w 1712286"/>
              <a:gd name="connsiteY32" fmla="*/ 1060176 h 2216511"/>
              <a:gd name="connsiteX33" fmla="*/ 1006898 w 1712286"/>
              <a:gd name="connsiteY33" fmla="*/ 437387 h 2216511"/>
              <a:gd name="connsiteX34" fmla="*/ 992207 w 1712286"/>
              <a:gd name="connsiteY34" fmla="*/ 428463 h 2216511"/>
              <a:gd name="connsiteX35" fmla="*/ 992206 w 1712286"/>
              <a:gd name="connsiteY35" fmla="*/ 428463 h 2216511"/>
              <a:gd name="connsiteX36" fmla="*/ 925090 w 1712286"/>
              <a:gd name="connsiteY36" fmla="*/ 387689 h 2216511"/>
              <a:gd name="connsiteX37" fmla="*/ 747198 w 1712286"/>
              <a:gd name="connsiteY37" fmla="*/ 312543 h 2216511"/>
              <a:gd name="connsiteX38" fmla="*/ 713080 w 1712286"/>
              <a:gd name="connsiteY38" fmla="*/ 303770 h 2216511"/>
              <a:gd name="connsiteX39" fmla="*/ 730700 w 1712286"/>
              <a:gd name="connsiteY39" fmla="*/ 287756 h 2216511"/>
              <a:gd name="connsiteX40" fmla="*/ 931608 w 1712286"/>
              <a:gd name="connsiteY40" fmla="*/ 152093 h 2216511"/>
              <a:gd name="connsiteX41" fmla="*/ 452146 w 1712286"/>
              <a:gd name="connsiteY41" fmla="*/ 0 h 2216511"/>
              <a:gd name="connsiteX42" fmla="*/ 942649 w 1712286"/>
              <a:gd name="connsiteY42" fmla="*/ 99028 h 2216511"/>
              <a:gd name="connsiteX43" fmla="*/ 992206 w 1712286"/>
              <a:gd name="connsiteY43" fmla="*/ 122901 h 2216511"/>
              <a:gd name="connsiteX44" fmla="*/ 931608 w 1712286"/>
              <a:gd name="connsiteY44" fmla="*/ 152092 h 2216511"/>
              <a:gd name="connsiteX45" fmla="*/ 730700 w 1712286"/>
              <a:gd name="connsiteY45" fmla="*/ 287755 h 2216511"/>
              <a:gd name="connsiteX46" fmla="*/ 713080 w 1712286"/>
              <a:gd name="connsiteY46" fmla="*/ 303769 h 2216511"/>
              <a:gd name="connsiteX47" fmla="*/ 652110 w 1712286"/>
              <a:gd name="connsiteY47" fmla="*/ 288092 h 2216511"/>
              <a:gd name="connsiteX48" fmla="*/ 452146 w 1712286"/>
              <a:gd name="connsiteY48" fmla="*/ 267934 h 2216511"/>
              <a:gd name="connsiteX49" fmla="*/ 65935 w 1712286"/>
              <a:gd name="connsiteY49" fmla="*/ 345907 h 2216511"/>
              <a:gd name="connsiteX50" fmla="*/ 8212 w 1712286"/>
              <a:gd name="connsiteY50" fmla="*/ 373714 h 2216511"/>
              <a:gd name="connsiteX51" fmla="*/ 5123 w 1712286"/>
              <a:gd name="connsiteY51" fmla="*/ 353475 h 2216511"/>
              <a:gd name="connsiteX52" fmla="*/ 0 w 1712286"/>
              <a:gd name="connsiteY52" fmla="*/ 252028 h 2216511"/>
              <a:gd name="connsiteX53" fmla="*/ 5123 w 1712286"/>
              <a:gd name="connsiteY53" fmla="*/ 150581 h 2216511"/>
              <a:gd name="connsiteX54" fmla="*/ 16029 w 1712286"/>
              <a:gd name="connsiteY54" fmla="*/ 79123 h 2216511"/>
              <a:gd name="connsiteX55" fmla="*/ 77419 w 1712286"/>
              <a:gd name="connsiteY55" fmla="*/ 56653 h 2216511"/>
              <a:gd name="connsiteX56" fmla="*/ 452146 w 1712286"/>
              <a:gd name="connsiteY56" fmla="*/ 0 h 221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712286" h="2216511">
                <a:moveTo>
                  <a:pt x="1676782" y="967668"/>
                </a:moveTo>
                <a:lnTo>
                  <a:pt x="1686684" y="1006179"/>
                </a:lnTo>
                <a:cubicBezTo>
                  <a:pt x="1703471" y="1088211"/>
                  <a:pt x="1712286" y="1173147"/>
                  <a:pt x="1712286" y="1260141"/>
                </a:cubicBezTo>
                <a:lnTo>
                  <a:pt x="1710963" y="1286338"/>
                </a:lnTo>
                <a:lnTo>
                  <a:pt x="1710964" y="1286337"/>
                </a:lnTo>
                <a:lnTo>
                  <a:pt x="1705781" y="1388982"/>
                </a:lnTo>
                <a:cubicBezTo>
                  <a:pt x="1675666" y="1685518"/>
                  <a:pt x="1542736" y="1951658"/>
                  <a:pt x="1343201" y="2151194"/>
                </a:cubicBezTo>
                <a:lnTo>
                  <a:pt x="1271334" y="2216511"/>
                </a:lnTo>
                <a:lnTo>
                  <a:pt x="1237215" y="2207738"/>
                </a:lnTo>
                <a:cubicBezTo>
                  <a:pt x="1175078" y="2188412"/>
                  <a:pt x="1115559" y="2163141"/>
                  <a:pt x="1059323" y="2132592"/>
                </a:cubicBezTo>
                <a:lnTo>
                  <a:pt x="992207" y="2091819"/>
                </a:lnTo>
                <a:lnTo>
                  <a:pt x="1006899" y="2082893"/>
                </a:lnTo>
                <a:cubicBezTo>
                  <a:pt x="1218042" y="1940248"/>
                  <a:pt x="1371327" y="1718465"/>
                  <a:pt x="1424195" y="1460104"/>
                </a:cubicBezTo>
                <a:lnTo>
                  <a:pt x="1428325" y="1433047"/>
                </a:lnTo>
                <a:lnTo>
                  <a:pt x="1428324" y="1433047"/>
                </a:lnTo>
                <a:lnTo>
                  <a:pt x="1439229" y="1361588"/>
                </a:lnTo>
                <a:cubicBezTo>
                  <a:pt x="1442617" y="1328233"/>
                  <a:pt x="1444352" y="1294390"/>
                  <a:pt x="1444352" y="1260141"/>
                </a:cubicBezTo>
                <a:cubicBezTo>
                  <a:pt x="1444352" y="1225892"/>
                  <a:pt x="1442617" y="1192049"/>
                  <a:pt x="1439229" y="1158694"/>
                </a:cubicBezTo>
                <a:lnTo>
                  <a:pt x="1436141" y="1138456"/>
                </a:lnTo>
                <a:lnTo>
                  <a:pt x="1465150" y="1124481"/>
                </a:lnTo>
                <a:cubicBezTo>
                  <a:pt x="1493268" y="1109207"/>
                  <a:pt x="1520565" y="1092613"/>
                  <a:pt x="1546958" y="1074782"/>
                </a:cubicBezTo>
                <a:close/>
                <a:moveTo>
                  <a:pt x="992206" y="122902"/>
                </a:moveTo>
                <a:lnTo>
                  <a:pt x="1052804" y="152093"/>
                </a:lnTo>
                <a:cubicBezTo>
                  <a:pt x="1124225" y="190892"/>
                  <a:pt x="1191476" y="236394"/>
                  <a:pt x="1253712" y="287756"/>
                </a:cubicBezTo>
                <a:lnTo>
                  <a:pt x="1271331" y="303769"/>
                </a:lnTo>
                <a:lnTo>
                  <a:pt x="1271332" y="303769"/>
                </a:lnTo>
                <a:lnTo>
                  <a:pt x="1343200" y="369087"/>
                </a:lnTo>
                <a:cubicBezTo>
                  <a:pt x="1485725" y="511612"/>
                  <a:pt x="1594268" y="688119"/>
                  <a:pt x="1655633" y="885413"/>
                </a:cubicBezTo>
                <a:lnTo>
                  <a:pt x="1676782" y="967667"/>
                </a:lnTo>
                <a:lnTo>
                  <a:pt x="1546958" y="1074781"/>
                </a:lnTo>
                <a:cubicBezTo>
                  <a:pt x="1520565" y="1092612"/>
                  <a:pt x="1493268" y="1109206"/>
                  <a:pt x="1465150" y="1124480"/>
                </a:cubicBezTo>
                <a:lnTo>
                  <a:pt x="1436141" y="1138455"/>
                </a:lnTo>
                <a:lnTo>
                  <a:pt x="1424194" y="1060176"/>
                </a:lnTo>
                <a:cubicBezTo>
                  <a:pt x="1371326" y="801815"/>
                  <a:pt x="1218041" y="580033"/>
                  <a:pt x="1006898" y="437387"/>
                </a:cubicBezTo>
                <a:lnTo>
                  <a:pt x="992207" y="428463"/>
                </a:lnTo>
                <a:lnTo>
                  <a:pt x="992206" y="428463"/>
                </a:lnTo>
                <a:lnTo>
                  <a:pt x="925090" y="387689"/>
                </a:lnTo>
                <a:cubicBezTo>
                  <a:pt x="868855" y="357140"/>
                  <a:pt x="809336" y="331870"/>
                  <a:pt x="747198" y="312543"/>
                </a:cubicBezTo>
                <a:lnTo>
                  <a:pt x="713080" y="303770"/>
                </a:lnTo>
                <a:lnTo>
                  <a:pt x="730700" y="287756"/>
                </a:lnTo>
                <a:cubicBezTo>
                  <a:pt x="792936" y="236394"/>
                  <a:pt x="860187" y="190892"/>
                  <a:pt x="931608" y="152093"/>
                </a:cubicBezTo>
                <a:close/>
                <a:moveTo>
                  <a:pt x="452146" y="0"/>
                </a:moveTo>
                <a:cubicBezTo>
                  <a:pt x="626135" y="0"/>
                  <a:pt x="791888" y="35262"/>
                  <a:pt x="942649" y="99028"/>
                </a:cubicBezTo>
                <a:lnTo>
                  <a:pt x="992206" y="122901"/>
                </a:lnTo>
                <a:lnTo>
                  <a:pt x="931608" y="152092"/>
                </a:lnTo>
                <a:cubicBezTo>
                  <a:pt x="860187" y="190891"/>
                  <a:pt x="792936" y="236393"/>
                  <a:pt x="730700" y="287755"/>
                </a:cubicBezTo>
                <a:lnTo>
                  <a:pt x="713080" y="303769"/>
                </a:lnTo>
                <a:lnTo>
                  <a:pt x="652110" y="288092"/>
                </a:lnTo>
                <a:cubicBezTo>
                  <a:pt x="587520" y="274875"/>
                  <a:pt x="520644" y="267934"/>
                  <a:pt x="452146" y="267934"/>
                </a:cubicBezTo>
                <a:cubicBezTo>
                  <a:pt x="315151" y="267934"/>
                  <a:pt x="184641" y="295698"/>
                  <a:pt x="65935" y="345907"/>
                </a:cubicBezTo>
                <a:lnTo>
                  <a:pt x="8212" y="373714"/>
                </a:lnTo>
                <a:lnTo>
                  <a:pt x="5123" y="353475"/>
                </a:lnTo>
                <a:cubicBezTo>
                  <a:pt x="1736" y="320120"/>
                  <a:pt x="0" y="286277"/>
                  <a:pt x="0" y="252028"/>
                </a:cubicBezTo>
                <a:cubicBezTo>
                  <a:pt x="0" y="217779"/>
                  <a:pt x="1736" y="183936"/>
                  <a:pt x="5123" y="150581"/>
                </a:cubicBezTo>
                <a:lnTo>
                  <a:pt x="16029" y="79123"/>
                </a:lnTo>
                <a:lnTo>
                  <a:pt x="77419" y="56653"/>
                </a:lnTo>
                <a:cubicBezTo>
                  <a:pt x="195795" y="19835"/>
                  <a:pt x="321654" y="0"/>
                  <a:pt x="452146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3" name="Freihandform 12"/>
          <p:cNvSpPr/>
          <p:nvPr/>
        </p:nvSpPr>
        <p:spPr>
          <a:xfrm>
            <a:off x="5291123" y="4356175"/>
            <a:ext cx="1964770" cy="1272627"/>
          </a:xfrm>
          <a:custGeom>
            <a:avLst/>
            <a:gdLst>
              <a:gd name="connsiteX0" fmla="*/ 1807013 w 2079325"/>
              <a:gd name="connsiteY0" fmla="*/ 0 h 1346827"/>
              <a:gd name="connsiteX1" fmla="*/ 2074402 w 2079325"/>
              <a:gd name="connsiteY1" fmla="*/ 0 h 1346827"/>
              <a:gd name="connsiteX2" fmla="*/ 2079325 w 2079325"/>
              <a:gd name="connsiteY2" fmla="*/ 86687 h 1346827"/>
              <a:gd name="connsiteX3" fmla="*/ 819185 w 2079325"/>
              <a:gd name="connsiteY3" fmla="*/ 1346827 h 1346827"/>
              <a:gd name="connsiteX4" fmla="*/ 328682 w 2079325"/>
              <a:gd name="connsiteY4" fmla="*/ 1247799 h 1346827"/>
              <a:gd name="connsiteX5" fmla="*/ 279127 w 2079325"/>
              <a:gd name="connsiteY5" fmla="*/ 1223928 h 1346827"/>
              <a:gd name="connsiteX6" fmla="*/ 279126 w 2079325"/>
              <a:gd name="connsiteY6" fmla="*/ 1223928 h 1346827"/>
              <a:gd name="connsiteX7" fmla="*/ 218528 w 2079325"/>
              <a:gd name="connsiteY7" fmla="*/ 1194736 h 1346827"/>
              <a:gd name="connsiteX8" fmla="*/ 17620 w 2079325"/>
              <a:gd name="connsiteY8" fmla="*/ 1059073 h 1346827"/>
              <a:gd name="connsiteX9" fmla="*/ 0 w 2079325"/>
              <a:gd name="connsiteY9" fmla="*/ 1043059 h 1346827"/>
              <a:gd name="connsiteX10" fmla="*/ 34118 w 2079325"/>
              <a:gd name="connsiteY10" fmla="*/ 1034286 h 1346827"/>
              <a:gd name="connsiteX11" fmla="*/ 212010 w 2079325"/>
              <a:gd name="connsiteY11" fmla="*/ 959140 h 1346827"/>
              <a:gd name="connsiteX12" fmla="*/ 279126 w 2079325"/>
              <a:gd name="connsiteY12" fmla="*/ 918367 h 1346827"/>
              <a:gd name="connsiteX13" fmla="*/ 346242 w 2079325"/>
              <a:gd name="connsiteY13" fmla="*/ 959140 h 1346827"/>
              <a:gd name="connsiteX14" fmla="*/ 524134 w 2079325"/>
              <a:gd name="connsiteY14" fmla="*/ 1034286 h 1346827"/>
              <a:gd name="connsiteX15" fmla="*/ 558252 w 2079325"/>
              <a:gd name="connsiteY15" fmla="*/ 1043059 h 1346827"/>
              <a:gd name="connsiteX16" fmla="*/ 558252 w 2079325"/>
              <a:gd name="connsiteY16" fmla="*/ 1043058 h 1346827"/>
              <a:gd name="connsiteX17" fmla="*/ 619221 w 2079325"/>
              <a:gd name="connsiteY17" fmla="*/ 1058735 h 1346827"/>
              <a:gd name="connsiteX18" fmla="*/ 819185 w 2079325"/>
              <a:gd name="connsiteY18" fmla="*/ 1078893 h 1346827"/>
              <a:gd name="connsiteX19" fmla="*/ 1811391 w 2079325"/>
              <a:gd name="connsiteY19" fmla="*/ 86687 h 1346827"/>
              <a:gd name="connsiteX20" fmla="*/ 1807013 w 2079325"/>
              <a:gd name="connsiteY20" fmla="*/ 0 h 1346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79325" h="1346827">
                <a:moveTo>
                  <a:pt x="1807013" y="0"/>
                </a:moveTo>
                <a:lnTo>
                  <a:pt x="2074402" y="0"/>
                </a:lnTo>
                <a:lnTo>
                  <a:pt x="2079325" y="86687"/>
                </a:lnTo>
                <a:cubicBezTo>
                  <a:pt x="2079325" y="782643"/>
                  <a:pt x="1515141" y="1346827"/>
                  <a:pt x="819185" y="1346827"/>
                </a:cubicBezTo>
                <a:cubicBezTo>
                  <a:pt x="645196" y="1346827"/>
                  <a:pt x="479443" y="1311566"/>
                  <a:pt x="328682" y="1247799"/>
                </a:cubicBezTo>
                <a:lnTo>
                  <a:pt x="279127" y="1223928"/>
                </a:lnTo>
                <a:lnTo>
                  <a:pt x="279126" y="1223928"/>
                </a:lnTo>
                <a:lnTo>
                  <a:pt x="218528" y="1194736"/>
                </a:lnTo>
                <a:cubicBezTo>
                  <a:pt x="147107" y="1155938"/>
                  <a:pt x="79856" y="1110435"/>
                  <a:pt x="17620" y="1059073"/>
                </a:cubicBezTo>
                <a:lnTo>
                  <a:pt x="0" y="1043059"/>
                </a:lnTo>
                <a:lnTo>
                  <a:pt x="34118" y="1034286"/>
                </a:lnTo>
                <a:cubicBezTo>
                  <a:pt x="96256" y="1014960"/>
                  <a:pt x="155775" y="989689"/>
                  <a:pt x="212010" y="959140"/>
                </a:cubicBezTo>
                <a:lnTo>
                  <a:pt x="279126" y="918367"/>
                </a:lnTo>
                <a:lnTo>
                  <a:pt x="346242" y="959140"/>
                </a:lnTo>
                <a:cubicBezTo>
                  <a:pt x="402478" y="989689"/>
                  <a:pt x="461997" y="1014960"/>
                  <a:pt x="524134" y="1034286"/>
                </a:cubicBezTo>
                <a:lnTo>
                  <a:pt x="558252" y="1043059"/>
                </a:lnTo>
                <a:lnTo>
                  <a:pt x="558252" y="1043058"/>
                </a:lnTo>
                <a:lnTo>
                  <a:pt x="619221" y="1058735"/>
                </a:lnTo>
                <a:cubicBezTo>
                  <a:pt x="683811" y="1071952"/>
                  <a:pt x="750688" y="1078893"/>
                  <a:pt x="819185" y="1078893"/>
                </a:cubicBezTo>
                <a:cubicBezTo>
                  <a:pt x="1367165" y="1078893"/>
                  <a:pt x="1811391" y="634667"/>
                  <a:pt x="1811391" y="86687"/>
                </a:cubicBezTo>
                <a:lnTo>
                  <a:pt x="180701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92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 Aspekte – Umsetzung I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348369" y="2617371"/>
            <a:ext cx="800075" cy="1251345"/>
            <a:chOff x="5697999" y="2104094"/>
            <a:chExt cx="846723" cy="1324304"/>
          </a:xfrm>
        </p:grpSpPr>
        <p:sp>
          <p:nvSpPr>
            <p:cNvPr id="42" name="Freihandform 41"/>
            <p:cNvSpPr/>
            <p:nvPr/>
          </p:nvSpPr>
          <p:spPr>
            <a:xfrm>
              <a:off x="6121357" y="2104094"/>
              <a:ext cx="423365" cy="1324304"/>
            </a:xfrm>
            <a:custGeom>
              <a:avLst/>
              <a:gdLst>
                <a:gd name="connsiteX0" fmla="*/ 5 w 580751"/>
                <a:gd name="connsiteY0" fmla="*/ 0 h 1816614"/>
                <a:gd name="connsiteX1" fmla="*/ 580751 w 580751"/>
                <a:gd name="connsiteY1" fmla="*/ 1447797 h 1816614"/>
                <a:gd name="connsiteX2" fmla="*/ 5 w 580751"/>
                <a:gd name="connsiteY2" fmla="*/ 1816614 h 1816614"/>
                <a:gd name="connsiteX3" fmla="*/ 0 w 580751"/>
                <a:gd name="connsiteY3" fmla="*/ 1816611 h 1816614"/>
                <a:gd name="connsiteX4" fmla="*/ 0 w 580751"/>
                <a:gd name="connsiteY4" fmla="*/ 13 h 1816614"/>
                <a:gd name="connsiteX5" fmla="*/ 5 w 580751"/>
                <a:gd name="connsiteY5" fmla="*/ 0 h 181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0751" h="1816614">
                  <a:moveTo>
                    <a:pt x="5" y="0"/>
                  </a:moveTo>
                  <a:lnTo>
                    <a:pt x="580751" y="1447797"/>
                  </a:lnTo>
                  <a:lnTo>
                    <a:pt x="5" y="1816614"/>
                  </a:lnTo>
                  <a:lnTo>
                    <a:pt x="0" y="1816611"/>
                  </a:lnTo>
                  <a:lnTo>
                    <a:pt x="0" y="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5697999" y="2104103"/>
              <a:ext cx="423358" cy="1324293"/>
            </a:xfrm>
            <a:custGeom>
              <a:avLst/>
              <a:gdLst>
                <a:gd name="connsiteX0" fmla="*/ 580741 w 580741"/>
                <a:gd name="connsiteY0" fmla="*/ 0 h 1816598"/>
                <a:gd name="connsiteX1" fmla="*/ 580741 w 580741"/>
                <a:gd name="connsiteY1" fmla="*/ 1816598 h 1816598"/>
                <a:gd name="connsiteX2" fmla="*/ 0 w 580741"/>
                <a:gd name="connsiteY2" fmla="*/ 1447784 h 1816598"/>
                <a:gd name="connsiteX3" fmla="*/ 580741 w 580741"/>
                <a:gd name="connsiteY3" fmla="*/ 0 h 18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0741" h="1816598">
                  <a:moveTo>
                    <a:pt x="580741" y="0"/>
                  </a:moveTo>
                  <a:lnTo>
                    <a:pt x="580741" y="1816598"/>
                  </a:lnTo>
                  <a:lnTo>
                    <a:pt x="0" y="1447784"/>
                  </a:lnTo>
                  <a:lnTo>
                    <a:pt x="580741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01"/>
            </a:p>
          </p:txBody>
        </p:sp>
      </p:grpSp>
      <p:sp>
        <p:nvSpPr>
          <p:cNvPr id="43" name="Eckige Klammer links 42"/>
          <p:cNvSpPr/>
          <p:nvPr/>
        </p:nvSpPr>
        <p:spPr>
          <a:xfrm>
            <a:off x="5370067" y="1848640"/>
            <a:ext cx="97691" cy="723206"/>
          </a:xfrm>
          <a:prstGeom prst="leftBracket">
            <a:avLst/>
          </a:prstGeom>
          <a:ln w="38100"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44" name="Textfeld 43"/>
          <p:cNvSpPr txBox="1"/>
          <p:nvPr/>
        </p:nvSpPr>
        <p:spPr>
          <a:xfrm>
            <a:off x="5469269" y="1828058"/>
            <a:ext cx="629870" cy="62987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45" name="Eckige Klammer links 44"/>
          <p:cNvSpPr/>
          <p:nvPr/>
        </p:nvSpPr>
        <p:spPr>
          <a:xfrm>
            <a:off x="7616727" y="5170476"/>
            <a:ext cx="97691" cy="723206"/>
          </a:xfrm>
          <a:prstGeom prst="leftBracket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46" name="Textfeld 45"/>
          <p:cNvSpPr txBox="1"/>
          <p:nvPr/>
        </p:nvSpPr>
        <p:spPr>
          <a:xfrm>
            <a:off x="7715928" y="5149895"/>
            <a:ext cx="629870" cy="62987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2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51" name="Eckige Klammer links 50"/>
          <p:cNvSpPr/>
          <p:nvPr/>
        </p:nvSpPr>
        <p:spPr>
          <a:xfrm>
            <a:off x="3033957" y="5134651"/>
            <a:ext cx="97691" cy="723206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52" name="Textfeld 51"/>
          <p:cNvSpPr txBox="1"/>
          <p:nvPr/>
        </p:nvSpPr>
        <p:spPr>
          <a:xfrm>
            <a:off x="3133158" y="5114069"/>
            <a:ext cx="629870" cy="62987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3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5105438" y="4126107"/>
            <a:ext cx="1373187" cy="62987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de-DE" sz="189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Projekt-</a:t>
            </a:r>
            <a:br>
              <a:rPr lang="de-DE" sz="189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89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4331386" y="4681691"/>
            <a:ext cx="2834041" cy="1125179"/>
            <a:chOff x="4659984" y="4288774"/>
            <a:chExt cx="2999279" cy="1190782"/>
          </a:xfrm>
        </p:grpSpPr>
        <p:grpSp>
          <p:nvGrpSpPr>
            <p:cNvPr id="4" name="Gruppieren 3"/>
            <p:cNvGrpSpPr/>
            <p:nvPr/>
          </p:nvGrpSpPr>
          <p:grpSpPr>
            <a:xfrm rot="18442108">
              <a:off x="4487335" y="4461423"/>
              <a:ext cx="1190782" cy="845483"/>
              <a:chOff x="4389076" y="3330952"/>
              <a:chExt cx="1190782" cy="845483"/>
            </a:xfrm>
          </p:grpSpPr>
          <p:sp>
            <p:nvSpPr>
              <p:cNvPr id="40" name="Freihandform 39"/>
              <p:cNvSpPr/>
              <p:nvPr/>
            </p:nvSpPr>
            <p:spPr>
              <a:xfrm>
                <a:off x="4394847" y="3432690"/>
                <a:ext cx="1181450" cy="743745"/>
              </a:xfrm>
              <a:custGeom>
                <a:avLst/>
                <a:gdLst>
                  <a:gd name="connsiteX0" fmla="*/ 0 w 1620654"/>
                  <a:gd name="connsiteY0" fmla="*/ 0 h 1020232"/>
                  <a:gd name="connsiteX1" fmla="*/ 1620654 w 1620654"/>
                  <a:gd name="connsiteY1" fmla="*/ 566008 h 1020232"/>
                  <a:gd name="connsiteX2" fmla="*/ 1121393 w 1620654"/>
                  <a:gd name="connsiteY2" fmla="*/ 1020232 h 1020232"/>
                  <a:gd name="connsiteX3" fmla="*/ 0 w 1620654"/>
                  <a:gd name="connsiteY3" fmla="*/ 0 h 102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654" h="1020232">
                    <a:moveTo>
                      <a:pt x="0" y="0"/>
                    </a:moveTo>
                    <a:lnTo>
                      <a:pt x="1620654" y="566008"/>
                    </a:lnTo>
                    <a:lnTo>
                      <a:pt x="1121393" y="1020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01"/>
              </a:p>
            </p:txBody>
          </p:sp>
          <p:sp>
            <p:nvSpPr>
              <p:cNvPr id="34" name="Freihandform 33"/>
              <p:cNvSpPr/>
              <p:nvPr/>
            </p:nvSpPr>
            <p:spPr>
              <a:xfrm>
                <a:off x="4389076" y="3330952"/>
                <a:ext cx="1190782" cy="514355"/>
              </a:xfrm>
              <a:custGeom>
                <a:avLst/>
                <a:gdLst>
                  <a:gd name="connsiteX0" fmla="*/ 1477896 w 1633455"/>
                  <a:gd name="connsiteY0" fmla="*/ 0 h 705567"/>
                  <a:gd name="connsiteX1" fmla="*/ 1633455 w 1633455"/>
                  <a:gd name="connsiteY1" fmla="*/ 701123 h 705567"/>
                  <a:gd name="connsiteX2" fmla="*/ 1628570 w 1633455"/>
                  <a:gd name="connsiteY2" fmla="*/ 705567 h 705567"/>
                  <a:gd name="connsiteX3" fmla="*/ 7916 w 1633455"/>
                  <a:gd name="connsiteY3" fmla="*/ 139559 h 705567"/>
                  <a:gd name="connsiteX4" fmla="*/ 0 w 1633455"/>
                  <a:gd name="connsiteY4" fmla="*/ 132357 h 705567"/>
                  <a:gd name="connsiteX5" fmla="*/ 1477896 w 1633455"/>
                  <a:gd name="connsiteY5" fmla="*/ 0 h 70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3455" h="705567">
                    <a:moveTo>
                      <a:pt x="1477896" y="0"/>
                    </a:moveTo>
                    <a:lnTo>
                      <a:pt x="1633455" y="701123"/>
                    </a:lnTo>
                    <a:lnTo>
                      <a:pt x="1628570" y="705567"/>
                    </a:lnTo>
                    <a:lnTo>
                      <a:pt x="7916" y="139559"/>
                    </a:lnTo>
                    <a:lnTo>
                      <a:pt x="0" y="132357"/>
                    </a:lnTo>
                    <a:lnTo>
                      <a:pt x="14778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01"/>
              </a:p>
            </p:txBody>
          </p:sp>
        </p:grpSp>
        <p:grpSp>
          <p:nvGrpSpPr>
            <p:cNvPr id="30" name="Gruppieren 29"/>
            <p:cNvGrpSpPr/>
            <p:nvPr/>
          </p:nvGrpSpPr>
          <p:grpSpPr>
            <a:xfrm rot="3157892" flipH="1">
              <a:off x="6641131" y="4461423"/>
              <a:ext cx="1190782" cy="845483"/>
              <a:chOff x="4389076" y="3330952"/>
              <a:chExt cx="1190782" cy="845483"/>
            </a:xfrm>
          </p:grpSpPr>
          <p:sp>
            <p:nvSpPr>
              <p:cNvPr id="31" name="Freihandform 30"/>
              <p:cNvSpPr/>
              <p:nvPr/>
            </p:nvSpPr>
            <p:spPr>
              <a:xfrm>
                <a:off x="4394847" y="3432690"/>
                <a:ext cx="1181450" cy="743745"/>
              </a:xfrm>
              <a:custGeom>
                <a:avLst/>
                <a:gdLst>
                  <a:gd name="connsiteX0" fmla="*/ 0 w 1620654"/>
                  <a:gd name="connsiteY0" fmla="*/ 0 h 1020232"/>
                  <a:gd name="connsiteX1" fmla="*/ 1620654 w 1620654"/>
                  <a:gd name="connsiteY1" fmla="*/ 566008 h 1020232"/>
                  <a:gd name="connsiteX2" fmla="*/ 1121393 w 1620654"/>
                  <a:gd name="connsiteY2" fmla="*/ 1020232 h 1020232"/>
                  <a:gd name="connsiteX3" fmla="*/ 0 w 1620654"/>
                  <a:gd name="connsiteY3" fmla="*/ 0 h 102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654" h="1020232">
                    <a:moveTo>
                      <a:pt x="0" y="0"/>
                    </a:moveTo>
                    <a:lnTo>
                      <a:pt x="1620654" y="566008"/>
                    </a:lnTo>
                    <a:lnTo>
                      <a:pt x="1121393" y="10202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01"/>
              </a:p>
            </p:txBody>
          </p:sp>
          <p:sp>
            <p:nvSpPr>
              <p:cNvPr id="32" name="Freihandform 31"/>
              <p:cNvSpPr/>
              <p:nvPr/>
            </p:nvSpPr>
            <p:spPr>
              <a:xfrm>
                <a:off x="4389076" y="3330952"/>
                <a:ext cx="1190782" cy="514355"/>
              </a:xfrm>
              <a:custGeom>
                <a:avLst/>
                <a:gdLst>
                  <a:gd name="connsiteX0" fmla="*/ 1477896 w 1633455"/>
                  <a:gd name="connsiteY0" fmla="*/ 0 h 705567"/>
                  <a:gd name="connsiteX1" fmla="*/ 1633455 w 1633455"/>
                  <a:gd name="connsiteY1" fmla="*/ 701123 h 705567"/>
                  <a:gd name="connsiteX2" fmla="*/ 1628570 w 1633455"/>
                  <a:gd name="connsiteY2" fmla="*/ 705567 h 705567"/>
                  <a:gd name="connsiteX3" fmla="*/ 7916 w 1633455"/>
                  <a:gd name="connsiteY3" fmla="*/ 139559 h 705567"/>
                  <a:gd name="connsiteX4" fmla="*/ 0 w 1633455"/>
                  <a:gd name="connsiteY4" fmla="*/ 132357 h 705567"/>
                  <a:gd name="connsiteX5" fmla="*/ 1477896 w 1633455"/>
                  <a:gd name="connsiteY5" fmla="*/ 0 h 70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3455" h="705567">
                    <a:moveTo>
                      <a:pt x="1477896" y="0"/>
                    </a:moveTo>
                    <a:lnTo>
                      <a:pt x="1633455" y="701123"/>
                    </a:lnTo>
                    <a:lnTo>
                      <a:pt x="1628570" y="705567"/>
                    </a:lnTo>
                    <a:lnTo>
                      <a:pt x="7916" y="139559"/>
                    </a:lnTo>
                    <a:lnTo>
                      <a:pt x="0" y="132357"/>
                    </a:lnTo>
                    <a:lnTo>
                      <a:pt x="14778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01"/>
              </a:p>
            </p:txBody>
          </p:sp>
        </p:grpSp>
      </p:grp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5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Kettenreaktion #2 mit Impuls</a:t>
            </a:r>
          </a:p>
        </p:txBody>
      </p:sp>
      <p:sp>
        <p:nvSpPr>
          <p:cNvPr id="7" name="Rechteck 6"/>
          <p:cNvSpPr/>
          <p:nvPr/>
        </p:nvSpPr>
        <p:spPr>
          <a:xfrm>
            <a:off x="6398542" y="2219474"/>
            <a:ext cx="208777" cy="1996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8" name="Rechteck 7"/>
          <p:cNvSpPr/>
          <p:nvPr/>
        </p:nvSpPr>
        <p:spPr>
          <a:xfrm>
            <a:off x="7303244" y="2219474"/>
            <a:ext cx="208777" cy="1996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" name="Rechteck 8"/>
          <p:cNvSpPr/>
          <p:nvPr/>
        </p:nvSpPr>
        <p:spPr>
          <a:xfrm>
            <a:off x="8207946" y="2219474"/>
            <a:ext cx="208777" cy="1996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1" name="Rechteck 10"/>
          <p:cNvSpPr/>
          <p:nvPr/>
        </p:nvSpPr>
        <p:spPr>
          <a:xfrm rot="3394938">
            <a:off x="4475339" y="2642653"/>
            <a:ext cx="221858" cy="18789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2" name="Rechteck 11"/>
          <p:cNvSpPr/>
          <p:nvPr/>
        </p:nvSpPr>
        <p:spPr>
          <a:xfrm rot="2447558">
            <a:off x="5245987" y="2389525"/>
            <a:ext cx="208777" cy="1996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3" name="Rechteck 12"/>
          <p:cNvSpPr/>
          <p:nvPr/>
        </p:nvSpPr>
        <p:spPr>
          <a:xfrm rot="1333315">
            <a:off x="5841400" y="2251673"/>
            <a:ext cx="208777" cy="1996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5" name="Eckige Klammer links 14"/>
          <p:cNvSpPr/>
          <p:nvPr/>
        </p:nvSpPr>
        <p:spPr>
          <a:xfrm>
            <a:off x="3519278" y="4533000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16" name="Textfeld 15"/>
          <p:cNvSpPr txBox="1"/>
          <p:nvPr/>
        </p:nvSpPr>
        <p:spPr>
          <a:xfrm>
            <a:off x="3519723" y="4463564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A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43" name="Eckige Klammer links 42"/>
          <p:cNvSpPr/>
          <p:nvPr/>
        </p:nvSpPr>
        <p:spPr>
          <a:xfrm>
            <a:off x="4423751" y="4540559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44" name="Textfeld 43"/>
          <p:cNvSpPr txBox="1"/>
          <p:nvPr/>
        </p:nvSpPr>
        <p:spPr>
          <a:xfrm>
            <a:off x="4424196" y="4471123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B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46" name="Eckige Klammer links 45"/>
          <p:cNvSpPr/>
          <p:nvPr/>
        </p:nvSpPr>
        <p:spPr>
          <a:xfrm>
            <a:off x="5390290" y="4540559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47" name="Textfeld 46"/>
          <p:cNvSpPr txBox="1"/>
          <p:nvPr/>
        </p:nvSpPr>
        <p:spPr>
          <a:xfrm>
            <a:off x="5390735" y="4471123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C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49" name="Eckige Klammer links 48"/>
          <p:cNvSpPr/>
          <p:nvPr/>
        </p:nvSpPr>
        <p:spPr>
          <a:xfrm>
            <a:off x="6294763" y="4548118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50" name="Textfeld 49"/>
          <p:cNvSpPr txBox="1"/>
          <p:nvPr/>
        </p:nvSpPr>
        <p:spPr>
          <a:xfrm>
            <a:off x="6295208" y="4478682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D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52" name="Eckige Klammer links 51"/>
          <p:cNvSpPr/>
          <p:nvPr/>
        </p:nvSpPr>
        <p:spPr>
          <a:xfrm>
            <a:off x="7261302" y="4548118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53" name="Textfeld 52"/>
          <p:cNvSpPr txBox="1"/>
          <p:nvPr/>
        </p:nvSpPr>
        <p:spPr>
          <a:xfrm>
            <a:off x="7261747" y="4478682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E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55" name="Eckige Klammer links 54"/>
          <p:cNvSpPr/>
          <p:nvPr/>
        </p:nvSpPr>
        <p:spPr>
          <a:xfrm>
            <a:off x="8165775" y="4555677"/>
            <a:ext cx="71758" cy="531224"/>
          </a:xfrm>
          <a:prstGeom prst="leftBracket">
            <a:avLst/>
          </a:prstGeom>
          <a:ln w="38100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56" name="Textfeld 55"/>
          <p:cNvSpPr txBox="1"/>
          <p:nvPr/>
        </p:nvSpPr>
        <p:spPr>
          <a:xfrm>
            <a:off x="8166220" y="4486241"/>
            <a:ext cx="462664" cy="462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Element F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200"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5" name="Pfeil nach rechts 4"/>
          <p:cNvSpPr/>
          <p:nvPr/>
        </p:nvSpPr>
        <p:spPr>
          <a:xfrm>
            <a:off x="2082347" y="2831842"/>
            <a:ext cx="2073264" cy="6921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30" name="Textfeld 29"/>
          <p:cNvSpPr txBox="1"/>
          <p:nvPr/>
        </p:nvSpPr>
        <p:spPr>
          <a:xfrm>
            <a:off x="2154076" y="3004775"/>
            <a:ext cx="629870" cy="53204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890">
                <a:ea typeface="Open Sans" panose="020B0606030504020204" pitchFamily="34" charset="0"/>
                <a:cs typeface="Open Sans" panose="020B0606030504020204" pitchFamily="34" charset="0"/>
              </a:rPr>
              <a:t>Impuls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ebogener Pfeil 27"/>
          <p:cNvSpPr/>
          <p:nvPr/>
        </p:nvSpPr>
        <p:spPr>
          <a:xfrm>
            <a:off x="1986485" y="1528771"/>
            <a:ext cx="1619502" cy="161950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533255"/>
              <a:gd name="adj5" fmla="val 125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Kettenreaktion #5 3D mit Impuls</a:t>
            </a:r>
          </a:p>
        </p:txBody>
      </p:sp>
      <p:sp>
        <p:nvSpPr>
          <p:cNvPr id="4" name="Rechteck 3"/>
          <p:cNvSpPr/>
          <p:nvPr/>
        </p:nvSpPr>
        <p:spPr>
          <a:xfrm>
            <a:off x="2426241" y="4712421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7" name="Rechteck 6"/>
          <p:cNvSpPr/>
          <p:nvPr/>
        </p:nvSpPr>
        <p:spPr>
          <a:xfrm>
            <a:off x="5750369" y="2204483"/>
            <a:ext cx="230866" cy="2207968"/>
          </a:xfrm>
          <a:prstGeom prst="rect">
            <a:avLst/>
          </a:prstGeom>
          <a:ln>
            <a:noFill/>
          </a:ln>
          <a:scene3d>
            <a:camera prst="isometricOffAxis1Right">
              <a:rot lat="1080000" lon="20039998" rev="0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8" name="Rechteck 7"/>
          <p:cNvSpPr/>
          <p:nvPr/>
        </p:nvSpPr>
        <p:spPr>
          <a:xfrm>
            <a:off x="6750788" y="2204483"/>
            <a:ext cx="230866" cy="2207968"/>
          </a:xfrm>
          <a:prstGeom prst="rect">
            <a:avLst/>
          </a:prstGeom>
          <a:ln>
            <a:noFill/>
          </a:ln>
          <a:scene3d>
            <a:camera prst="isometricOffAxis1Right">
              <a:rot lat="1080000" lon="20039998" rev="0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" name="Rechteck 8"/>
          <p:cNvSpPr/>
          <p:nvPr/>
        </p:nvSpPr>
        <p:spPr>
          <a:xfrm>
            <a:off x="7751206" y="2204483"/>
            <a:ext cx="230866" cy="2207968"/>
          </a:xfrm>
          <a:prstGeom prst="rect">
            <a:avLst/>
          </a:prstGeom>
          <a:ln>
            <a:noFill/>
          </a:ln>
          <a:scene3d>
            <a:camera prst="isometricOffAxis1Right">
              <a:rot lat="1080000" lon="20039998" rev="0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3" name="Rechteck 12"/>
          <p:cNvSpPr/>
          <p:nvPr/>
        </p:nvSpPr>
        <p:spPr>
          <a:xfrm rot="1333315">
            <a:off x="5134282" y="2240088"/>
            <a:ext cx="230866" cy="2207968"/>
          </a:xfrm>
          <a:prstGeom prst="rect">
            <a:avLst/>
          </a:prstGeom>
          <a:ln>
            <a:noFill/>
          </a:ln>
          <a:scene3d>
            <a:camera prst="isometricOffAxis1Right">
              <a:rot lat="463955" lon="19443729" rev="21413738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80" name="Rechteck 79"/>
          <p:cNvSpPr/>
          <p:nvPr/>
        </p:nvSpPr>
        <p:spPr>
          <a:xfrm>
            <a:off x="2426241" y="4407729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86" name="Rechteck 85"/>
          <p:cNvSpPr/>
          <p:nvPr/>
        </p:nvSpPr>
        <p:spPr>
          <a:xfrm>
            <a:off x="3415675" y="4712420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87" name="Rechteck 86"/>
          <p:cNvSpPr/>
          <p:nvPr/>
        </p:nvSpPr>
        <p:spPr>
          <a:xfrm>
            <a:off x="3415675" y="4407728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88" name="Rechteck 87"/>
          <p:cNvSpPr/>
          <p:nvPr/>
        </p:nvSpPr>
        <p:spPr>
          <a:xfrm>
            <a:off x="4422821" y="4712420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89" name="Rechteck 88"/>
          <p:cNvSpPr/>
          <p:nvPr/>
        </p:nvSpPr>
        <p:spPr>
          <a:xfrm>
            <a:off x="4422821" y="4407728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90" name="Rechteck 89"/>
          <p:cNvSpPr/>
          <p:nvPr/>
        </p:nvSpPr>
        <p:spPr>
          <a:xfrm>
            <a:off x="5429967" y="4712420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91" name="Rechteck 90"/>
          <p:cNvSpPr/>
          <p:nvPr/>
        </p:nvSpPr>
        <p:spPr>
          <a:xfrm>
            <a:off x="5429967" y="4407728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92" name="Rechteck 91"/>
          <p:cNvSpPr/>
          <p:nvPr/>
        </p:nvSpPr>
        <p:spPr>
          <a:xfrm>
            <a:off x="6437115" y="4712420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93" name="Rechteck 92"/>
          <p:cNvSpPr/>
          <p:nvPr/>
        </p:nvSpPr>
        <p:spPr>
          <a:xfrm>
            <a:off x="6437115" y="4407728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94" name="Rechteck 93"/>
          <p:cNvSpPr/>
          <p:nvPr/>
        </p:nvSpPr>
        <p:spPr>
          <a:xfrm>
            <a:off x="7444262" y="4712420"/>
            <a:ext cx="918476" cy="7090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1</a:t>
            </a:r>
          </a:p>
          <a:p>
            <a:pPr marL="169504" indent="-169504">
              <a:buFont typeface="Wingdings" panose="05000000000000000000" pitchFamily="2" charset="2"/>
              <a:buChar char="§"/>
            </a:pPr>
            <a:r>
              <a:rPr lang="de-DE" sz="1200"/>
              <a:t>Punkt 2</a:t>
            </a:r>
          </a:p>
        </p:txBody>
      </p:sp>
      <p:sp>
        <p:nvSpPr>
          <p:cNvPr id="95" name="Rechteck 94"/>
          <p:cNvSpPr/>
          <p:nvPr/>
        </p:nvSpPr>
        <p:spPr>
          <a:xfrm>
            <a:off x="7444262" y="4407728"/>
            <a:ext cx="918476" cy="2828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/>
              <a:t>Faktor</a:t>
            </a:r>
          </a:p>
        </p:txBody>
      </p:sp>
      <p:sp>
        <p:nvSpPr>
          <p:cNvPr id="12" name="Rechteck 11"/>
          <p:cNvSpPr/>
          <p:nvPr/>
        </p:nvSpPr>
        <p:spPr>
          <a:xfrm rot="2447558">
            <a:off x="4555575" y="2342408"/>
            <a:ext cx="230866" cy="2207968"/>
          </a:xfrm>
          <a:prstGeom prst="rect">
            <a:avLst/>
          </a:prstGeom>
          <a:ln>
            <a:noFill/>
          </a:ln>
          <a:scene3d>
            <a:camera prst="isometricOffAxis1Right">
              <a:rot lat="180000" lon="20039998" rev="0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1" name="Rechteck 10"/>
          <p:cNvSpPr/>
          <p:nvPr/>
        </p:nvSpPr>
        <p:spPr>
          <a:xfrm rot="3394938">
            <a:off x="3623693" y="2672437"/>
            <a:ext cx="245330" cy="2077792"/>
          </a:xfrm>
          <a:prstGeom prst="rect">
            <a:avLst/>
          </a:prstGeom>
          <a:ln>
            <a:noFill/>
          </a:ln>
          <a:effectLst/>
          <a:scene3d>
            <a:camera prst="isometricOffAxis1Right">
              <a:rot lat="463955" lon="19443726" rev="21413723"/>
            </a:camera>
            <a:lightRig rig="freezing" dir="t"/>
          </a:scene3d>
          <a:sp3d extrusionH="1314450" prstMaterial="plastic">
            <a:extrusionClr>
              <a:schemeClr val="accent1">
                <a:lumMod val="40000"/>
                <a:lumOff val="60000"/>
              </a:schemeClr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23" name="Textfeld 22"/>
          <p:cNvSpPr txBox="1"/>
          <p:nvPr/>
        </p:nvSpPr>
        <p:spPr>
          <a:xfrm>
            <a:off x="3351116" y="1638606"/>
            <a:ext cx="544085" cy="45958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512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Impuls</a:t>
            </a:r>
          </a:p>
        </p:txBody>
      </p:sp>
      <p:sp>
        <p:nvSpPr>
          <p:cNvPr id="24" name="Ellipse 23"/>
          <p:cNvSpPr/>
          <p:nvPr/>
        </p:nvSpPr>
        <p:spPr>
          <a:xfrm>
            <a:off x="3269491" y="2272184"/>
            <a:ext cx="832272" cy="832272"/>
          </a:xfrm>
          <a:prstGeom prst="ellipse">
            <a:avLst/>
          </a:prstGeom>
          <a:ln>
            <a:noFill/>
          </a:ln>
          <a:effectLst>
            <a:outerShdw blurRad="330200" dist="533400" dir="2700000" sx="83000" sy="83000" algn="tl" rotWithShape="0">
              <a:prstClr val="black">
                <a:alpha val="32000"/>
              </a:prstClr>
            </a:outerShdw>
          </a:effectLst>
          <a:scene3d>
            <a:camera prst="orthographicFront"/>
            <a:lightRig rig="threePt" dir="t"/>
          </a:scene3d>
          <a:sp3d>
            <a:bevelT w="450850" h="476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1680908" y="1532367"/>
            <a:ext cx="832272" cy="832272"/>
          </a:xfrm>
          <a:prstGeom prst="ellipse">
            <a:avLst/>
          </a:prstGeom>
          <a:pattFill prst="pct25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  <a:scene3d>
            <a:camera prst="orthographicFront"/>
            <a:lightRig rig="threePt" dir="t"/>
          </a:scene3d>
          <a:sp3d>
            <a:bevelT w="450850" h="476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80414" y="2364639"/>
            <a:ext cx="544085" cy="45958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512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Status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6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656" y="349108"/>
            <a:ext cx="9936268" cy="1252534"/>
          </a:xfrm>
        </p:spPr>
        <p:txBody>
          <a:bodyPr/>
          <a:lstStyle/>
          <a:p>
            <a:r>
              <a:rPr lang="de-DE"/>
              <a:t>Metro Map  Chart #4</a:t>
            </a:r>
          </a:p>
        </p:txBody>
      </p:sp>
      <p:cxnSp>
        <p:nvCxnSpPr>
          <p:cNvPr id="41" name="Straight Connector 40"/>
          <p:cNvCxnSpPr>
            <a:stCxn id="33" idx="6"/>
            <a:endCxn id="40" idx="3"/>
          </p:cNvCxnSpPr>
          <p:nvPr/>
        </p:nvCxnSpPr>
        <p:spPr>
          <a:xfrm flipV="1">
            <a:off x="7656179" y="2601750"/>
            <a:ext cx="1329944" cy="417711"/>
          </a:xfrm>
          <a:prstGeom prst="line">
            <a:avLst/>
          </a:prstGeom>
          <a:ln w="57150" cap="flat">
            <a:solidFill>
              <a:schemeClr val="tx2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926342" y="2513381"/>
            <a:ext cx="1212552" cy="4851"/>
          </a:xfrm>
          <a:prstGeom prst="line">
            <a:avLst/>
          </a:prstGeom>
          <a:ln w="57150" cap="flat">
            <a:solidFill>
              <a:srgbClr val="5B9BD5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01732" y="2794596"/>
            <a:ext cx="1137163" cy="0"/>
          </a:xfrm>
          <a:prstGeom prst="line">
            <a:avLst/>
          </a:prstGeom>
          <a:ln w="57150" cap="flat">
            <a:solidFill>
              <a:schemeClr val="tx2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6"/>
            <a:endCxn id="19" idx="2"/>
          </p:cNvCxnSpPr>
          <p:nvPr/>
        </p:nvCxnSpPr>
        <p:spPr>
          <a:xfrm>
            <a:off x="3289825" y="2526928"/>
            <a:ext cx="1308410" cy="11213"/>
          </a:xfrm>
          <a:prstGeom prst="line">
            <a:avLst/>
          </a:prstGeom>
          <a:ln w="57150" cap="flat">
            <a:solidFill>
              <a:srgbClr val="5B9BD5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598235" y="2464620"/>
            <a:ext cx="147041" cy="147041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21" name="Straight Connector 20"/>
          <p:cNvCxnSpPr>
            <a:stCxn id="19" idx="6"/>
            <a:endCxn id="22" idx="2"/>
          </p:cNvCxnSpPr>
          <p:nvPr/>
        </p:nvCxnSpPr>
        <p:spPr>
          <a:xfrm>
            <a:off x="4745276" y="2538141"/>
            <a:ext cx="1308411" cy="2183"/>
          </a:xfrm>
          <a:prstGeom prst="line">
            <a:avLst/>
          </a:prstGeom>
          <a:ln w="57150" cap="flat">
            <a:solidFill>
              <a:srgbClr val="5B9BD5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6"/>
            <a:endCxn id="25" idx="2"/>
          </p:cNvCxnSpPr>
          <p:nvPr/>
        </p:nvCxnSpPr>
        <p:spPr>
          <a:xfrm>
            <a:off x="6200728" y="2540324"/>
            <a:ext cx="1308410" cy="0"/>
          </a:xfrm>
          <a:prstGeom prst="line">
            <a:avLst/>
          </a:prstGeom>
          <a:ln w="57150" cap="flat">
            <a:solidFill>
              <a:srgbClr val="5B9BD5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509138" y="2466803"/>
            <a:ext cx="147041" cy="147041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27" name="Oval 26"/>
          <p:cNvSpPr/>
          <p:nvPr/>
        </p:nvSpPr>
        <p:spPr>
          <a:xfrm>
            <a:off x="4598235" y="2949804"/>
            <a:ext cx="147041" cy="147041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28" name="Straight Connector 27"/>
          <p:cNvCxnSpPr/>
          <p:nvPr/>
        </p:nvCxnSpPr>
        <p:spPr>
          <a:xfrm>
            <a:off x="3268291" y="2822223"/>
            <a:ext cx="1346220" cy="187439"/>
          </a:xfrm>
          <a:prstGeom prst="line">
            <a:avLst/>
          </a:prstGeom>
          <a:ln w="57150" cap="flat">
            <a:solidFill>
              <a:schemeClr val="tx2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7509138" y="2945941"/>
            <a:ext cx="147041" cy="147041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34" name="Straight Connector 33"/>
          <p:cNvCxnSpPr>
            <a:stCxn id="27" idx="6"/>
            <a:endCxn id="32" idx="2"/>
          </p:cNvCxnSpPr>
          <p:nvPr/>
        </p:nvCxnSpPr>
        <p:spPr>
          <a:xfrm flipV="1">
            <a:off x="4745276" y="3021393"/>
            <a:ext cx="1308411" cy="1931"/>
          </a:xfrm>
          <a:prstGeom prst="line">
            <a:avLst/>
          </a:prstGeom>
          <a:ln w="57150" cap="flat">
            <a:solidFill>
              <a:schemeClr val="tx2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2" idx="6"/>
            <a:endCxn id="33" idx="2"/>
          </p:cNvCxnSpPr>
          <p:nvPr/>
        </p:nvCxnSpPr>
        <p:spPr>
          <a:xfrm flipV="1">
            <a:off x="6200728" y="3019462"/>
            <a:ext cx="1308410" cy="1931"/>
          </a:xfrm>
          <a:prstGeom prst="line">
            <a:avLst/>
          </a:prstGeom>
          <a:ln w="57150" cap="flat">
            <a:solidFill>
              <a:schemeClr val="tx2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8964589" y="2476243"/>
            <a:ext cx="147041" cy="147041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45" name="Straight Connector 44"/>
          <p:cNvCxnSpPr>
            <a:stCxn id="25" idx="6"/>
            <a:endCxn id="40" idx="2"/>
          </p:cNvCxnSpPr>
          <p:nvPr/>
        </p:nvCxnSpPr>
        <p:spPr>
          <a:xfrm>
            <a:off x="7656180" y="2540323"/>
            <a:ext cx="1308410" cy="9440"/>
          </a:xfrm>
          <a:prstGeom prst="line">
            <a:avLst/>
          </a:prstGeom>
          <a:ln w="57150" cap="flat">
            <a:solidFill>
              <a:srgbClr val="5B9BD5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52694" y="2010422"/>
            <a:ext cx="973343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Zwischen-</a:t>
            </a:r>
            <a:br>
              <a:rPr lang="de-DE" sz="1323"/>
            </a:br>
            <a:r>
              <a:rPr lang="de-DE" sz="1323"/>
              <a:t>stand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699711" y="2240865"/>
            <a:ext cx="1006942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Ergebnis 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82204" y="2189420"/>
            <a:ext cx="1006942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Ergebnis 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718614" y="2191427"/>
            <a:ext cx="501419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Test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155024" y="2193433"/>
            <a:ext cx="747320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1" cap="small">
                <a:solidFill>
                  <a:schemeClr val="tx2"/>
                </a:solidFill>
              </a:defRPr>
            </a:lvl1pPr>
          </a:lstStyle>
          <a:p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Ziel 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684526" y="2703373"/>
            <a:ext cx="1148841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Teilprojekt 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82203" y="3070826"/>
            <a:ext cx="1148841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Teilprojekt 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718613" y="3072832"/>
            <a:ext cx="65274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Finale</a:t>
            </a:r>
          </a:p>
        </p:txBody>
      </p:sp>
      <p:sp>
        <p:nvSpPr>
          <p:cNvPr id="59" name="Oval 58"/>
          <p:cNvSpPr/>
          <p:nvPr/>
        </p:nvSpPr>
        <p:spPr>
          <a:xfrm>
            <a:off x="3142783" y="3549315"/>
            <a:ext cx="147041" cy="147041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60" name="Straight Connector 59"/>
          <p:cNvCxnSpPr>
            <a:stCxn id="59" idx="6"/>
            <a:endCxn id="61" idx="2"/>
          </p:cNvCxnSpPr>
          <p:nvPr/>
        </p:nvCxnSpPr>
        <p:spPr>
          <a:xfrm>
            <a:off x="3289825" y="3622836"/>
            <a:ext cx="1308410" cy="11213"/>
          </a:xfrm>
          <a:prstGeom prst="line">
            <a:avLst/>
          </a:prstGeom>
          <a:ln w="57150" cap="flat">
            <a:solidFill>
              <a:schemeClr val="accent6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4598235" y="3560529"/>
            <a:ext cx="147041" cy="147041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62" name="Straight Connector 61"/>
          <p:cNvCxnSpPr>
            <a:stCxn id="61" idx="6"/>
          </p:cNvCxnSpPr>
          <p:nvPr/>
        </p:nvCxnSpPr>
        <p:spPr>
          <a:xfrm>
            <a:off x="4745276" y="3634050"/>
            <a:ext cx="1308411" cy="2182"/>
          </a:xfrm>
          <a:prstGeom prst="line">
            <a:avLst/>
          </a:prstGeom>
          <a:ln w="57150" cap="flat">
            <a:solidFill>
              <a:schemeClr val="accent6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63" idx="0"/>
            <a:endCxn id="65" idx="0"/>
          </p:cNvCxnSpPr>
          <p:nvPr/>
        </p:nvCxnSpPr>
        <p:spPr>
          <a:xfrm>
            <a:off x="6127208" y="3647563"/>
            <a:ext cx="1455451" cy="0"/>
          </a:xfrm>
          <a:prstGeom prst="line">
            <a:avLst/>
          </a:prstGeom>
          <a:ln w="57150" cap="flat">
            <a:solidFill>
              <a:schemeClr val="accent6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8964589" y="3657003"/>
            <a:ext cx="147041" cy="147041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67" name="Straight Connector 66"/>
          <p:cNvCxnSpPr>
            <a:stCxn id="65" idx="6"/>
            <a:endCxn id="66" idx="2"/>
          </p:cNvCxnSpPr>
          <p:nvPr/>
        </p:nvCxnSpPr>
        <p:spPr>
          <a:xfrm>
            <a:off x="7656180" y="3721083"/>
            <a:ext cx="1308410" cy="9440"/>
          </a:xfrm>
          <a:prstGeom prst="line">
            <a:avLst/>
          </a:prstGeom>
          <a:ln w="57150" cap="flat">
            <a:solidFill>
              <a:schemeClr val="accent6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246432" y="3155006"/>
            <a:ext cx="973343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Zwischen-</a:t>
            </a:r>
            <a:br>
              <a:rPr lang="de-DE" sz="1323"/>
            </a:br>
            <a:r>
              <a:rPr lang="de-DE" sz="1323"/>
              <a:t>stand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719450" y="3338404"/>
            <a:ext cx="1006942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Ergebnis 1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282204" y="3370181"/>
            <a:ext cx="1006942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Ergebnis 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18613" y="3372187"/>
            <a:ext cx="501419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Test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219994" y="3571588"/>
            <a:ext cx="747320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1" cap="sm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Ziel 2</a:t>
            </a:r>
          </a:p>
        </p:txBody>
      </p:sp>
      <p:cxnSp>
        <p:nvCxnSpPr>
          <p:cNvPr id="73" name="Straight Connector 72"/>
          <p:cNvCxnSpPr>
            <a:stCxn id="123" idx="6"/>
            <a:endCxn id="59" idx="2"/>
          </p:cNvCxnSpPr>
          <p:nvPr/>
        </p:nvCxnSpPr>
        <p:spPr>
          <a:xfrm>
            <a:off x="1989626" y="3614982"/>
            <a:ext cx="1153157" cy="7854"/>
          </a:xfrm>
          <a:prstGeom prst="line">
            <a:avLst/>
          </a:prstGeom>
          <a:ln w="57150" cap="flat">
            <a:solidFill>
              <a:schemeClr val="accent6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78478" y="3453255"/>
            <a:ext cx="1291379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1" cap="small">
                <a:solidFill>
                  <a:schemeClr val="tx2"/>
                </a:solidFill>
              </a:defRPr>
            </a:lvl1pPr>
          </a:lstStyle>
          <a:p>
            <a:r>
              <a:rPr lang="de-DE" sz="1701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 2</a:t>
            </a:r>
          </a:p>
        </p:txBody>
      </p:sp>
      <p:sp>
        <p:nvSpPr>
          <p:cNvPr id="77" name="Oval 76"/>
          <p:cNvSpPr/>
          <p:nvPr/>
        </p:nvSpPr>
        <p:spPr>
          <a:xfrm>
            <a:off x="3142559" y="4321159"/>
            <a:ext cx="147041" cy="1470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78" name="Straight Connector 77"/>
          <p:cNvCxnSpPr>
            <a:stCxn id="77" idx="6"/>
            <a:endCxn id="79" idx="2"/>
          </p:cNvCxnSpPr>
          <p:nvPr/>
        </p:nvCxnSpPr>
        <p:spPr>
          <a:xfrm>
            <a:off x="3289601" y="4394680"/>
            <a:ext cx="1308410" cy="11213"/>
          </a:xfrm>
          <a:prstGeom prst="line">
            <a:avLst/>
          </a:prstGeom>
          <a:ln w="57150" cap="flat">
            <a:solidFill>
              <a:srgbClr val="FF0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4598011" y="4332372"/>
            <a:ext cx="147041" cy="1470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80" name="TextBox 79"/>
          <p:cNvSpPr txBox="1"/>
          <p:nvPr/>
        </p:nvSpPr>
        <p:spPr>
          <a:xfrm>
            <a:off x="3172076" y="3889172"/>
            <a:ext cx="973343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Zwischen-</a:t>
            </a:r>
            <a:br>
              <a:rPr lang="de-DE" sz="1323"/>
            </a:br>
            <a:r>
              <a:rPr lang="de-DE" sz="1323"/>
              <a:t>stand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322127" y="3976278"/>
            <a:ext cx="1006942" cy="295915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lang="de-DE" sz="1323"/>
              <a:t>Ergebnis 1</a:t>
            </a:r>
          </a:p>
        </p:txBody>
      </p:sp>
      <p:cxnSp>
        <p:nvCxnSpPr>
          <p:cNvPr id="82" name="Straight Connector 81"/>
          <p:cNvCxnSpPr>
            <a:stCxn id="124" idx="6"/>
            <a:endCxn id="77" idx="2"/>
          </p:cNvCxnSpPr>
          <p:nvPr/>
        </p:nvCxnSpPr>
        <p:spPr>
          <a:xfrm>
            <a:off x="1989627" y="4394680"/>
            <a:ext cx="1152933" cy="0"/>
          </a:xfrm>
          <a:prstGeom prst="line">
            <a:avLst/>
          </a:prstGeom>
          <a:ln w="57150" cap="flat">
            <a:solidFill>
              <a:srgbClr val="FF0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9" idx="6"/>
            <a:endCxn id="63" idx="3"/>
          </p:cNvCxnSpPr>
          <p:nvPr/>
        </p:nvCxnSpPr>
        <p:spPr>
          <a:xfrm flipV="1">
            <a:off x="4745051" y="3773071"/>
            <a:ext cx="1330169" cy="632822"/>
          </a:xfrm>
          <a:prstGeom prst="line">
            <a:avLst/>
          </a:prstGeom>
          <a:ln w="57150" cap="flat">
            <a:solidFill>
              <a:srgbClr val="FF0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79180" y="4178621"/>
            <a:ext cx="1291379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1" cap="small">
                <a:solidFill>
                  <a:schemeClr val="tx2"/>
                </a:solidFill>
              </a:defRPr>
            </a:lvl1pPr>
          </a:lstStyle>
          <a:p>
            <a:r>
              <a:rPr lang="de-DE" sz="170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 3</a:t>
            </a:r>
          </a:p>
        </p:txBody>
      </p:sp>
      <p:cxnSp>
        <p:nvCxnSpPr>
          <p:cNvPr id="89" name="Straight Connector 88"/>
          <p:cNvCxnSpPr>
            <a:stCxn id="91" idx="2"/>
            <a:endCxn id="90" idx="0"/>
          </p:cNvCxnSpPr>
          <p:nvPr/>
        </p:nvCxnSpPr>
        <p:spPr>
          <a:xfrm flipH="1" flipV="1">
            <a:off x="6203688" y="3755378"/>
            <a:ext cx="1344715" cy="11509"/>
          </a:xfrm>
          <a:prstGeom prst="line">
            <a:avLst/>
          </a:prstGeom>
          <a:ln w="57150" cap="flat">
            <a:solidFill>
              <a:srgbClr val="FF0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65" idx="5"/>
            <a:endCxn id="94" idx="1"/>
          </p:cNvCxnSpPr>
          <p:nvPr/>
        </p:nvCxnSpPr>
        <p:spPr>
          <a:xfrm>
            <a:off x="7634646" y="3773070"/>
            <a:ext cx="1351477" cy="582581"/>
          </a:xfrm>
          <a:prstGeom prst="line">
            <a:avLst/>
          </a:prstGeom>
          <a:ln w="57150" cap="flat">
            <a:solidFill>
              <a:srgbClr val="FF0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8964589" y="4334118"/>
            <a:ext cx="147041" cy="1470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6" name="TextBox 95"/>
          <p:cNvSpPr txBox="1"/>
          <p:nvPr/>
        </p:nvSpPr>
        <p:spPr>
          <a:xfrm>
            <a:off x="9219994" y="4269528"/>
            <a:ext cx="747320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1" cap="small">
                <a:solidFill>
                  <a:srgbClr val="FF0000"/>
                </a:solidFill>
              </a:defRPr>
            </a:lvl1pPr>
          </a:lstStyle>
          <a:p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Ziel 3</a:t>
            </a:r>
          </a:p>
        </p:txBody>
      </p:sp>
      <p:sp>
        <p:nvSpPr>
          <p:cNvPr id="101" name="Oval 100"/>
          <p:cNvSpPr/>
          <p:nvPr/>
        </p:nvSpPr>
        <p:spPr>
          <a:xfrm>
            <a:off x="3140311" y="5006819"/>
            <a:ext cx="147041" cy="14704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102" name="Straight Connector 101"/>
          <p:cNvCxnSpPr>
            <a:stCxn id="101" idx="6"/>
            <a:endCxn id="103" idx="2"/>
          </p:cNvCxnSpPr>
          <p:nvPr/>
        </p:nvCxnSpPr>
        <p:spPr>
          <a:xfrm>
            <a:off x="3287353" y="5080340"/>
            <a:ext cx="1308410" cy="11213"/>
          </a:xfrm>
          <a:prstGeom prst="line">
            <a:avLst/>
          </a:prstGeom>
          <a:ln w="57150" cap="flat">
            <a:solidFill>
              <a:srgbClr val="FFC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4595763" y="5018032"/>
            <a:ext cx="147041" cy="14704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04" name="TextBox 103"/>
          <p:cNvSpPr txBox="1"/>
          <p:nvPr/>
        </p:nvSpPr>
        <p:spPr>
          <a:xfrm>
            <a:off x="1660585" y="4900993"/>
            <a:ext cx="1291379" cy="35407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701" b="1" cap="small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 4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4466" y="5263579"/>
            <a:ext cx="1006942" cy="29591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323"/>
              <a:t>Ergebnis 3</a:t>
            </a:r>
          </a:p>
        </p:txBody>
      </p:sp>
      <p:cxnSp>
        <p:nvCxnSpPr>
          <p:cNvPr id="108" name="Straight Connector 107"/>
          <p:cNvCxnSpPr>
            <a:stCxn id="63" idx="4"/>
            <a:endCxn id="103" idx="7"/>
          </p:cNvCxnSpPr>
          <p:nvPr/>
        </p:nvCxnSpPr>
        <p:spPr>
          <a:xfrm flipH="1">
            <a:off x="4721270" y="3794604"/>
            <a:ext cx="1405937" cy="1244962"/>
          </a:xfrm>
          <a:prstGeom prst="line">
            <a:avLst/>
          </a:prstGeom>
          <a:ln w="57150" cap="flat">
            <a:solidFill>
              <a:srgbClr val="FFC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127208" y="3920496"/>
            <a:ext cx="1455451" cy="0"/>
          </a:xfrm>
          <a:prstGeom prst="line">
            <a:avLst/>
          </a:prstGeom>
          <a:ln w="57150" cap="flat">
            <a:solidFill>
              <a:srgbClr val="FFC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8964589" y="5006819"/>
            <a:ext cx="147041" cy="14704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115" name="Straight Connector 114"/>
          <p:cNvCxnSpPr>
            <a:stCxn id="114" idx="1"/>
            <a:endCxn id="65" idx="4"/>
          </p:cNvCxnSpPr>
          <p:nvPr/>
        </p:nvCxnSpPr>
        <p:spPr>
          <a:xfrm flipH="1" flipV="1">
            <a:off x="7582659" y="3794604"/>
            <a:ext cx="1403464" cy="1233749"/>
          </a:xfrm>
          <a:prstGeom prst="line">
            <a:avLst/>
          </a:prstGeom>
          <a:ln w="57150" cap="flat">
            <a:solidFill>
              <a:srgbClr val="FFC000"/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9260890" y="4967469"/>
            <a:ext cx="683200" cy="3250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400" b="1">
                <a:solidFill>
                  <a:srgbClr val="FFC000"/>
                </a:solidFill>
              </a:defRPr>
            </a:lvl1pPr>
          </a:lstStyle>
          <a:p>
            <a:r>
              <a:rPr lang="de-DE" sz="1512" cap="small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Ziel 4</a:t>
            </a:r>
          </a:p>
        </p:txBody>
      </p:sp>
      <p:sp>
        <p:nvSpPr>
          <p:cNvPr id="106" name="Oval 105"/>
          <p:cNvSpPr/>
          <p:nvPr/>
        </p:nvSpPr>
        <p:spPr>
          <a:xfrm>
            <a:off x="6622559" y="4384838"/>
            <a:ext cx="147041" cy="147041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107" name="Straight Connector 106"/>
          <p:cNvCxnSpPr>
            <a:stCxn id="90" idx="3"/>
            <a:endCxn id="106" idx="1"/>
          </p:cNvCxnSpPr>
          <p:nvPr/>
        </p:nvCxnSpPr>
        <p:spPr>
          <a:xfrm>
            <a:off x="6130051" y="3988603"/>
            <a:ext cx="514041" cy="417769"/>
          </a:xfrm>
          <a:prstGeom prst="line">
            <a:avLst/>
          </a:prstGeom>
          <a:ln w="57150" cap="flat">
            <a:solidFill>
              <a:schemeClr val="bg2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6619867" y="5621518"/>
            <a:ext cx="147041" cy="147041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cxnSp>
        <p:nvCxnSpPr>
          <p:cNvPr id="110" name="Straight Connector 109"/>
          <p:cNvCxnSpPr>
            <a:stCxn id="106" idx="4"/>
            <a:endCxn id="109" idx="0"/>
          </p:cNvCxnSpPr>
          <p:nvPr/>
        </p:nvCxnSpPr>
        <p:spPr>
          <a:xfrm flipH="1">
            <a:off x="6693388" y="4531879"/>
            <a:ext cx="2692" cy="1089640"/>
          </a:xfrm>
          <a:prstGeom prst="line">
            <a:avLst/>
          </a:prstGeom>
          <a:ln w="57150" cap="flat">
            <a:solidFill>
              <a:schemeClr val="bg2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32" idx="4"/>
            <a:endCxn id="63" idx="0"/>
          </p:cNvCxnSpPr>
          <p:nvPr/>
        </p:nvCxnSpPr>
        <p:spPr>
          <a:xfrm>
            <a:off x="6127207" y="3094913"/>
            <a:ext cx="0" cy="552650"/>
          </a:xfrm>
          <a:prstGeom prst="line">
            <a:avLst/>
          </a:prstGeom>
          <a:ln w="57150" cap="flat">
            <a:solidFill>
              <a:schemeClr val="bg2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2" idx="4"/>
            <a:endCxn id="32" idx="0"/>
          </p:cNvCxnSpPr>
          <p:nvPr/>
        </p:nvCxnSpPr>
        <p:spPr>
          <a:xfrm>
            <a:off x="6127207" y="2613844"/>
            <a:ext cx="0" cy="334029"/>
          </a:xfrm>
          <a:prstGeom prst="line">
            <a:avLst/>
          </a:prstGeom>
          <a:ln w="57150" cap="flat">
            <a:solidFill>
              <a:schemeClr val="bg2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20" idx="4"/>
            <a:endCxn id="22" idx="0"/>
          </p:cNvCxnSpPr>
          <p:nvPr/>
        </p:nvCxnSpPr>
        <p:spPr>
          <a:xfrm>
            <a:off x="6127207" y="1513726"/>
            <a:ext cx="0" cy="953078"/>
          </a:xfrm>
          <a:prstGeom prst="line">
            <a:avLst/>
          </a:prstGeom>
          <a:ln w="57150" cap="flat">
            <a:solidFill>
              <a:schemeClr val="bg2">
                <a:lumMod val="75000"/>
              </a:schemeClr>
            </a:solidFill>
            <a:bevel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6053687" y="1366684"/>
            <a:ext cx="147041" cy="147041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23" name="Oval 122"/>
          <p:cNvSpPr/>
          <p:nvPr/>
        </p:nvSpPr>
        <p:spPr>
          <a:xfrm>
            <a:off x="1842585" y="3541461"/>
            <a:ext cx="147041" cy="147041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24" name="Oval 123"/>
          <p:cNvSpPr/>
          <p:nvPr/>
        </p:nvSpPr>
        <p:spPr>
          <a:xfrm>
            <a:off x="1842585" y="4321159"/>
            <a:ext cx="147041" cy="1470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125" name="TextBox 124"/>
          <p:cNvSpPr txBox="1"/>
          <p:nvPr/>
        </p:nvSpPr>
        <p:spPr>
          <a:xfrm>
            <a:off x="453055" y="2491638"/>
            <a:ext cx="1291379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1" b="1" cap="small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Strategie 1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424239" y="945614"/>
            <a:ext cx="1906291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1" b="1" cap="small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Implementierung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870128" y="4298610"/>
            <a:ext cx="867545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23"/>
              <a:t>Region 1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6842447" y="5695039"/>
            <a:ext cx="1074333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400" b="1" cap="sm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z="170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 1</a:t>
            </a:r>
          </a:p>
        </p:txBody>
      </p:sp>
      <p:sp>
        <p:nvSpPr>
          <p:cNvPr id="32" name="Oval 31"/>
          <p:cNvSpPr/>
          <p:nvPr/>
        </p:nvSpPr>
        <p:spPr>
          <a:xfrm>
            <a:off x="6053687" y="2947872"/>
            <a:ext cx="147041" cy="147041"/>
          </a:xfrm>
          <a:prstGeom prst="ellips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22" name="Oval 21"/>
          <p:cNvSpPr/>
          <p:nvPr/>
        </p:nvSpPr>
        <p:spPr>
          <a:xfrm>
            <a:off x="6053687" y="2466803"/>
            <a:ext cx="147041" cy="147041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0" name="Abgerundetes Rechteck 89"/>
          <p:cNvSpPr/>
          <p:nvPr/>
        </p:nvSpPr>
        <p:spPr>
          <a:xfrm rot="5400000">
            <a:off x="5896828" y="3681742"/>
            <a:ext cx="466449" cy="1472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4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1" name="Abgerundetes Rechteck 90"/>
          <p:cNvSpPr/>
          <p:nvPr/>
        </p:nvSpPr>
        <p:spPr>
          <a:xfrm rot="5400000">
            <a:off x="7388815" y="3693251"/>
            <a:ext cx="466449" cy="1472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4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5" name="Abgerundetes Rechteck 94"/>
          <p:cNvSpPr/>
          <p:nvPr/>
        </p:nvSpPr>
        <p:spPr>
          <a:xfrm rot="5400000">
            <a:off x="2963950" y="2593023"/>
            <a:ext cx="466449" cy="1472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4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97" name="Abgerundetes Rechteck 96"/>
          <p:cNvSpPr/>
          <p:nvPr/>
        </p:nvSpPr>
        <p:spPr>
          <a:xfrm rot="5400000">
            <a:off x="1682766" y="2587321"/>
            <a:ext cx="466449" cy="1472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4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23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3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Zeitstrahl 3 Phasen (groß)</a:t>
            </a:r>
          </a:p>
        </p:txBody>
      </p:sp>
      <p:sp>
        <p:nvSpPr>
          <p:cNvPr id="4" name="Rechteck 3"/>
          <p:cNvSpPr/>
          <p:nvPr/>
        </p:nvSpPr>
        <p:spPr>
          <a:xfrm>
            <a:off x="88" y="3103467"/>
            <a:ext cx="2247270" cy="4082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5" name="Rechteck 4"/>
          <p:cNvSpPr/>
          <p:nvPr/>
        </p:nvSpPr>
        <p:spPr>
          <a:xfrm>
            <a:off x="2241160" y="3103467"/>
            <a:ext cx="2369239" cy="4082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6" name="Rechteck 5"/>
          <p:cNvSpPr/>
          <p:nvPr/>
        </p:nvSpPr>
        <p:spPr>
          <a:xfrm>
            <a:off x="4605469" y="3103467"/>
            <a:ext cx="2358111" cy="4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7" name="Rechteck 6"/>
          <p:cNvSpPr/>
          <p:nvPr/>
        </p:nvSpPr>
        <p:spPr>
          <a:xfrm>
            <a:off x="6963580" y="3103467"/>
            <a:ext cx="2358111" cy="4082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8" name="Rechteck 7"/>
          <p:cNvSpPr/>
          <p:nvPr/>
        </p:nvSpPr>
        <p:spPr>
          <a:xfrm>
            <a:off x="9321691" y="3103467"/>
            <a:ext cx="2198709" cy="4082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9" name="Ellipse 8"/>
          <p:cNvSpPr/>
          <p:nvPr/>
        </p:nvSpPr>
        <p:spPr>
          <a:xfrm>
            <a:off x="3319571" y="3200747"/>
            <a:ext cx="213685" cy="2136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0" name="Ellipse 9"/>
          <p:cNvSpPr/>
          <p:nvPr/>
        </p:nvSpPr>
        <p:spPr>
          <a:xfrm>
            <a:off x="5679325" y="3193373"/>
            <a:ext cx="213685" cy="2136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11" name="Ellipse 10"/>
          <p:cNvSpPr/>
          <p:nvPr/>
        </p:nvSpPr>
        <p:spPr>
          <a:xfrm>
            <a:off x="8039079" y="3185999"/>
            <a:ext cx="213685" cy="2136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cxnSp>
        <p:nvCxnSpPr>
          <p:cNvPr id="13" name="Gerader Verbinder 12"/>
          <p:cNvCxnSpPr>
            <a:stCxn id="5" idx="2"/>
            <a:endCxn id="19" idx="0"/>
          </p:cNvCxnSpPr>
          <p:nvPr/>
        </p:nvCxnSpPr>
        <p:spPr>
          <a:xfrm flipH="1">
            <a:off x="3420216" y="3511712"/>
            <a:ext cx="5564" cy="971816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5784524" y="2150356"/>
            <a:ext cx="0" cy="953111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Gerader Verbinder 14"/>
          <p:cNvCxnSpPr>
            <a:endCxn id="22" idx="0"/>
          </p:cNvCxnSpPr>
          <p:nvPr/>
        </p:nvCxnSpPr>
        <p:spPr>
          <a:xfrm>
            <a:off x="8136308" y="3511712"/>
            <a:ext cx="6327" cy="971816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762900" y="2443566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378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2010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147876" y="3556256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378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534813" y="2423181"/>
            <a:ext cx="864023" cy="86402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378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2030</a:t>
            </a:r>
          </a:p>
        </p:txBody>
      </p:sp>
      <p:sp>
        <p:nvSpPr>
          <p:cNvPr id="19" name="Ellipse 18"/>
          <p:cNvSpPr/>
          <p:nvPr/>
        </p:nvSpPr>
        <p:spPr>
          <a:xfrm>
            <a:off x="2886109" y="4483528"/>
            <a:ext cx="1068214" cy="10682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1" name="Ellipse 20"/>
          <p:cNvSpPr/>
          <p:nvPr/>
        </p:nvSpPr>
        <p:spPr>
          <a:xfrm>
            <a:off x="5250417" y="1090038"/>
            <a:ext cx="1068214" cy="10682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2" name="Ellipse 21"/>
          <p:cNvSpPr/>
          <p:nvPr/>
        </p:nvSpPr>
        <p:spPr>
          <a:xfrm>
            <a:off x="7608528" y="4483528"/>
            <a:ext cx="1068214" cy="106821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4" name="Freihandform 23"/>
          <p:cNvSpPr/>
          <p:nvPr/>
        </p:nvSpPr>
        <p:spPr>
          <a:xfrm flipH="1">
            <a:off x="3260126" y="4714826"/>
            <a:ext cx="312595" cy="605618"/>
          </a:xfrm>
          <a:custGeom>
            <a:avLst/>
            <a:gdLst>
              <a:gd name="connsiteX0" fmla="*/ 499345 w 757285"/>
              <a:gd name="connsiteY0" fmla="*/ 313423 h 1338237"/>
              <a:gd name="connsiteX1" fmla="*/ 271852 w 757285"/>
              <a:gd name="connsiteY1" fmla="*/ 313423 h 1338237"/>
              <a:gd name="connsiteX2" fmla="*/ 270320 w 757285"/>
              <a:gd name="connsiteY2" fmla="*/ 321951 h 1338237"/>
              <a:gd name="connsiteX3" fmla="*/ 249898 w 757285"/>
              <a:gd name="connsiteY3" fmla="*/ 318180 h 1338237"/>
              <a:gd name="connsiteX4" fmla="*/ 218533 w 757285"/>
              <a:gd name="connsiteY4" fmla="*/ 339767 h 1338237"/>
              <a:gd name="connsiteX5" fmla="*/ 8013 w 757285"/>
              <a:gd name="connsiteY5" fmla="*/ 664416 h 1338237"/>
              <a:gd name="connsiteX6" fmla="*/ 22687 w 757285"/>
              <a:gd name="connsiteY6" fmla="*/ 733223 h 1338237"/>
              <a:gd name="connsiteX7" fmla="*/ 91494 w 757285"/>
              <a:gd name="connsiteY7" fmla="*/ 718550 h 1338237"/>
              <a:gd name="connsiteX8" fmla="*/ 240296 w 757285"/>
              <a:gd name="connsiteY8" fmla="*/ 489078 h 1338237"/>
              <a:gd name="connsiteX9" fmla="*/ 158105 w 757285"/>
              <a:gd name="connsiteY9" fmla="*/ 946593 h 1338237"/>
              <a:gd name="connsiteX10" fmla="*/ 254136 w 757285"/>
              <a:gd name="connsiteY10" fmla="*/ 946593 h 1338237"/>
              <a:gd name="connsiteX11" fmla="*/ 254136 w 757285"/>
              <a:gd name="connsiteY11" fmla="*/ 1288489 h 1338237"/>
              <a:gd name="connsiteX12" fmla="*/ 303884 w 757285"/>
              <a:gd name="connsiteY12" fmla="*/ 1338237 h 1338237"/>
              <a:gd name="connsiteX13" fmla="*/ 353632 w 757285"/>
              <a:gd name="connsiteY13" fmla="*/ 1288489 h 1338237"/>
              <a:gd name="connsiteX14" fmla="*/ 353632 w 757285"/>
              <a:gd name="connsiteY14" fmla="*/ 946593 h 1338237"/>
              <a:gd name="connsiteX15" fmla="*/ 399424 w 757285"/>
              <a:gd name="connsiteY15" fmla="*/ 946593 h 1338237"/>
              <a:gd name="connsiteX16" fmla="*/ 399424 w 757285"/>
              <a:gd name="connsiteY16" fmla="*/ 1288489 h 1338237"/>
              <a:gd name="connsiteX17" fmla="*/ 449172 w 757285"/>
              <a:gd name="connsiteY17" fmla="*/ 1338237 h 1338237"/>
              <a:gd name="connsiteX18" fmla="*/ 498920 w 757285"/>
              <a:gd name="connsiteY18" fmla="*/ 1288489 h 1338237"/>
              <a:gd name="connsiteX19" fmla="*/ 498920 w 757285"/>
              <a:gd name="connsiteY19" fmla="*/ 946593 h 1338237"/>
              <a:gd name="connsiteX20" fmla="*/ 613092 w 757285"/>
              <a:gd name="connsiteY20" fmla="*/ 946593 h 1338237"/>
              <a:gd name="connsiteX21" fmla="*/ 536232 w 757285"/>
              <a:gd name="connsiteY21" fmla="*/ 518755 h 1338237"/>
              <a:gd name="connsiteX22" fmla="*/ 665791 w 757285"/>
              <a:gd name="connsiteY22" fmla="*/ 718550 h 1338237"/>
              <a:gd name="connsiteX23" fmla="*/ 734598 w 757285"/>
              <a:gd name="connsiteY23" fmla="*/ 733223 h 1338237"/>
              <a:gd name="connsiteX24" fmla="*/ 749272 w 757285"/>
              <a:gd name="connsiteY24" fmla="*/ 664416 h 1338237"/>
              <a:gd name="connsiteX25" fmla="*/ 538752 w 757285"/>
              <a:gd name="connsiteY25" fmla="*/ 339767 h 1338237"/>
              <a:gd name="connsiteX26" fmla="*/ 507387 w 757285"/>
              <a:gd name="connsiteY26" fmla="*/ 318180 h 1338237"/>
              <a:gd name="connsiteX27" fmla="*/ 500431 w 757285"/>
              <a:gd name="connsiteY27" fmla="*/ 319465 h 1338237"/>
              <a:gd name="connsiteX28" fmla="*/ 376528 w 757285"/>
              <a:gd name="connsiteY28" fmla="*/ 0 h 1338237"/>
              <a:gd name="connsiteX29" fmla="*/ 245927 w 757285"/>
              <a:gd name="connsiteY29" fmla="*/ 130602 h 1338237"/>
              <a:gd name="connsiteX30" fmla="*/ 376528 w 757285"/>
              <a:gd name="connsiteY30" fmla="*/ 261204 h 1338237"/>
              <a:gd name="connsiteX31" fmla="*/ 507129 w 757285"/>
              <a:gd name="connsiteY31" fmla="*/ 130602 h 1338237"/>
              <a:gd name="connsiteX32" fmla="*/ 376528 w 757285"/>
              <a:gd name="connsiteY32" fmla="*/ 0 h 1338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57285" h="1338237">
                <a:moveTo>
                  <a:pt x="499345" y="313423"/>
                </a:moveTo>
                <a:lnTo>
                  <a:pt x="271852" y="313423"/>
                </a:lnTo>
                <a:lnTo>
                  <a:pt x="270320" y="321951"/>
                </a:lnTo>
                <a:lnTo>
                  <a:pt x="249898" y="318180"/>
                </a:lnTo>
                <a:cubicBezTo>
                  <a:pt x="237446" y="320835"/>
                  <a:pt x="226008" y="328241"/>
                  <a:pt x="218533" y="339767"/>
                </a:cubicBezTo>
                <a:lnTo>
                  <a:pt x="8013" y="664416"/>
                </a:lnTo>
                <a:cubicBezTo>
                  <a:pt x="-6935" y="687469"/>
                  <a:pt x="-365" y="718275"/>
                  <a:pt x="22687" y="733223"/>
                </a:cubicBezTo>
                <a:cubicBezTo>
                  <a:pt x="45740" y="748172"/>
                  <a:pt x="76546" y="741602"/>
                  <a:pt x="91494" y="718550"/>
                </a:cubicBezTo>
                <a:lnTo>
                  <a:pt x="240296" y="489078"/>
                </a:lnTo>
                <a:lnTo>
                  <a:pt x="158105" y="946593"/>
                </a:lnTo>
                <a:lnTo>
                  <a:pt x="254136" y="946593"/>
                </a:lnTo>
                <a:lnTo>
                  <a:pt x="254136" y="1288489"/>
                </a:lnTo>
                <a:cubicBezTo>
                  <a:pt x="254136" y="1315964"/>
                  <a:pt x="276409" y="1338237"/>
                  <a:pt x="303884" y="1338237"/>
                </a:cubicBezTo>
                <a:cubicBezTo>
                  <a:pt x="331359" y="1338237"/>
                  <a:pt x="353632" y="1315964"/>
                  <a:pt x="353632" y="1288489"/>
                </a:cubicBezTo>
                <a:lnTo>
                  <a:pt x="353632" y="946593"/>
                </a:lnTo>
                <a:lnTo>
                  <a:pt x="399424" y="946593"/>
                </a:lnTo>
                <a:lnTo>
                  <a:pt x="399424" y="1288489"/>
                </a:lnTo>
                <a:cubicBezTo>
                  <a:pt x="399424" y="1315964"/>
                  <a:pt x="421697" y="1338237"/>
                  <a:pt x="449172" y="1338237"/>
                </a:cubicBezTo>
                <a:cubicBezTo>
                  <a:pt x="476647" y="1338237"/>
                  <a:pt x="498920" y="1315964"/>
                  <a:pt x="498920" y="1288489"/>
                </a:cubicBezTo>
                <a:lnTo>
                  <a:pt x="498920" y="946593"/>
                </a:lnTo>
                <a:lnTo>
                  <a:pt x="613092" y="946593"/>
                </a:lnTo>
                <a:lnTo>
                  <a:pt x="536232" y="518755"/>
                </a:lnTo>
                <a:lnTo>
                  <a:pt x="665791" y="718550"/>
                </a:lnTo>
                <a:cubicBezTo>
                  <a:pt x="680739" y="741602"/>
                  <a:pt x="711545" y="748172"/>
                  <a:pt x="734598" y="733223"/>
                </a:cubicBezTo>
                <a:cubicBezTo>
                  <a:pt x="757650" y="718275"/>
                  <a:pt x="764220" y="687469"/>
                  <a:pt x="749272" y="664416"/>
                </a:cubicBezTo>
                <a:lnTo>
                  <a:pt x="538752" y="339767"/>
                </a:lnTo>
                <a:cubicBezTo>
                  <a:pt x="531277" y="328241"/>
                  <a:pt x="519839" y="320835"/>
                  <a:pt x="507387" y="318180"/>
                </a:cubicBezTo>
                <a:lnTo>
                  <a:pt x="500431" y="319465"/>
                </a:lnTo>
                <a:close/>
                <a:moveTo>
                  <a:pt x="376528" y="0"/>
                </a:moveTo>
                <a:cubicBezTo>
                  <a:pt x="304399" y="0"/>
                  <a:pt x="245927" y="58473"/>
                  <a:pt x="245927" y="130602"/>
                </a:cubicBezTo>
                <a:cubicBezTo>
                  <a:pt x="245927" y="202731"/>
                  <a:pt x="304399" y="261204"/>
                  <a:pt x="376528" y="261204"/>
                </a:cubicBezTo>
                <a:cubicBezTo>
                  <a:pt x="448657" y="261204"/>
                  <a:pt x="507130" y="202731"/>
                  <a:pt x="507129" y="130602"/>
                </a:cubicBezTo>
                <a:cubicBezTo>
                  <a:pt x="507129" y="58473"/>
                  <a:pt x="448657" y="0"/>
                  <a:pt x="3765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1"/>
          </a:p>
        </p:txBody>
      </p:sp>
      <p:sp>
        <p:nvSpPr>
          <p:cNvPr id="25" name="Freihandform 24"/>
          <p:cNvSpPr/>
          <p:nvPr/>
        </p:nvSpPr>
        <p:spPr>
          <a:xfrm>
            <a:off x="5609241" y="1308503"/>
            <a:ext cx="350567" cy="667167"/>
          </a:xfrm>
          <a:custGeom>
            <a:avLst/>
            <a:gdLst>
              <a:gd name="connsiteX0" fmla="*/ 625955 w 1258941"/>
              <a:gd name="connsiteY0" fmla="*/ 81645 h 2306391"/>
              <a:gd name="connsiteX1" fmla="*/ 843073 w 1258941"/>
              <a:gd name="connsiteY1" fmla="*/ 298763 h 2306391"/>
              <a:gd name="connsiteX2" fmla="*/ 625955 w 1258941"/>
              <a:gd name="connsiteY2" fmla="*/ 515881 h 2306391"/>
              <a:gd name="connsiteX3" fmla="*/ 408837 w 1258941"/>
              <a:gd name="connsiteY3" fmla="*/ 298763 h 2306391"/>
              <a:gd name="connsiteX4" fmla="*/ 625955 w 1258941"/>
              <a:gd name="connsiteY4" fmla="*/ 81645 h 2306391"/>
              <a:gd name="connsiteX5" fmla="*/ 1221225 w 1258941"/>
              <a:gd name="connsiteY5" fmla="*/ 33408 h 2306391"/>
              <a:gd name="connsiteX6" fmla="*/ 1221226 w 1258941"/>
              <a:gd name="connsiteY6" fmla="*/ 33408 h 2306391"/>
              <a:gd name="connsiteX7" fmla="*/ 1221225 w 1258941"/>
              <a:gd name="connsiteY7" fmla="*/ 33408 h 2306391"/>
              <a:gd name="connsiteX8" fmla="*/ 37715 w 1258941"/>
              <a:gd name="connsiteY8" fmla="*/ 13322 h 2306391"/>
              <a:gd name="connsiteX9" fmla="*/ 37715 w 1258941"/>
              <a:gd name="connsiteY9" fmla="*/ 13322 h 2306391"/>
              <a:gd name="connsiteX10" fmla="*/ 37714 w 1258941"/>
              <a:gd name="connsiteY10" fmla="*/ 13322 h 2306391"/>
              <a:gd name="connsiteX11" fmla="*/ 68261 w 1258941"/>
              <a:gd name="connsiteY11" fmla="*/ 1260 h 2306391"/>
              <a:gd name="connsiteX12" fmla="*/ 152103 w 1258941"/>
              <a:gd name="connsiteY12" fmla="*/ 37716 h 2306391"/>
              <a:gd name="connsiteX13" fmla="*/ 502082 w 1258941"/>
              <a:gd name="connsiteY13" fmla="*/ 577426 h 2306391"/>
              <a:gd name="connsiteX14" fmla="*/ 514144 w 1258941"/>
              <a:gd name="connsiteY14" fmla="*/ 607972 h 2306391"/>
              <a:gd name="connsiteX15" fmla="*/ 514015 w 1258941"/>
              <a:gd name="connsiteY15" fmla="*/ 615162 h 2306391"/>
              <a:gd name="connsiteX16" fmla="*/ 546755 w 1258941"/>
              <a:gd name="connsiteY16" fmla="*/ 593088 h 2306391"/>
              <a:gd name="connsiteX17" fmla="*/ 625955 w 1258941"/>
              <a:gd name="connsiteY17" fmla="*/ 577098 h 2306391"/>
              <a:gd name="connsiteX18" fmla="*/ 625955 w 1258941"/>
              <a:gd name="connsiteY18" fmla="*/ 577097 h 2306391"/>
              <a:gd name="connsiteX19" fmla="*/ 705155 w 1258941"/>
              <a:gd name="connsiteY19" fmla="*/ 593087 h 2306391"/>
              <a:gd name="connsiteX20" fmla="*/ 739728 w 1258941"/>
              <a:gd name="connsiteY20" fmla="*/ 616397 h 2306391"/>
              <a:gd name="connsiteX21" fmla="*/ 749403 w 1258941"/>
              <a:gd name="connsiteY21" fmla="*/ 616397 h 2306391"/>
              <a:gd name="connsiteX22" fmla="*/ 756860 w 1258941"/>
              <a:gd name="connsiteY22" fmla="*/ 597512 h 2306391"/>
              <a:gd name="connsiteX23" fmla="*/ 1106838 w 1258941"/>
              <a:gd name="connsiteY23" fmla="*/ 57802 h 2306391"/>
              <a:gd name="connsiteX24" fmla="*/ 1190680 w 1258941"/>
              <a:gd name="connsiteY24" fmla="*/ 21346 h 2306391"/>
              <a:gd name="connsiteX25" fmla="*/ 1221225 w 1258941"/>
              <a:gd name="connsiteY25" fmla="*/ 33408 h 2306391"/>
              <a:gd name="connsiteX26" fmla="*/ 1244699 w 1258941"/>
              <a:gd name="connsiteY26" fmla="*/ 56376 h 2306391"/>
              <a:gd name="connsiteX27" fmla="*/ 1245620 w 1258941"/>
              <a:gd name="connsiteY27" fmla="*/ 147797 h 2306391"/>
              <a:gd name="connsiteX28" fmla="*/ 895642 w 1258941"/>
              <a:gd name="connsiteY28" fmla="*/ 687507 h 2306391"/>
              <a:gd name="connsiteX29" fmla="*/ 843500 w 1258941"/>
              <a:gd name="connsiteY29" fmla="*/ 723395 h 2306391"/>
              <a:gd name="connsiteX30" fmla="*/ 831404 w 1258941"/>
              <a:gd name="connsiteY30" fmla="*/ 723612 h 2306391"/>
              <a:gd name="connsiteX31" fmla="*/ 1001240 w 1258941"/>
              <a:gd name="connsiteY31" fmla="*/ 1669007 h 2306391"/>
              <a:gd name="connsiteX32" fmla="*/ 829425 w 1258941"/>
              <a:gd name="connsiteY32" fmla="*/ 1669007 h 2306391"/>
              <a:gd name="connsiteX33" fmla="*/ 829425 w 1258941"/>
              <a:gd name="connsiteY33" fmla="*/ 2223687 h 2306391"/>
              <a:gd name="connsiteX34" fmla="*/ 778913 w 1258941"/>
              <a:gd name="connsiteY34" fmla="*/ 2299892 h 2306391"/>
              <a:gd name="connsiteX35" fmla="*/ 746722 w 1258941"/>
              <a:gd name="connsiteY35" fmla="*/ 2306391 h 2306391"/>
              <a:gd name="connsiteX36" fmla="*/ 714530 w 1258941"/>
              <a:gd name="connsiteY36" fmla="*/ 2299892 h 2306391"/>
              <a:gd name="connsiteX37" fmla="*/ 664018 w 1258941"/>
              <a:gd name="connsiteY37" fmla="*/ 2223687 h 2306391"/>
              <a:gd name="connsiteX38" fmla="*/ 664018 w 1258941"/>
              <a:gd name="connsiteY38" fmla="*/ 1669007 h 2306391"/>
              <a:gd name="connsiteX39" fmla="*/ 587891 w 1258941"/>
              <a:gd name="connsiteY39" fmla="*/ 1669007 h 2306391"/>
              <a:gd name="connsiteX40" fmla="*/ 587891 w 1258941"/>
              <a:gd name="connsiteY40" fmla="*/ 2223687 h 2306391"/>
              <a:gd name="connsiteX41" fmla="*/ 537379 w 1258941"/>
              <a:gd name="connsiteY41" fmla="*/ 2299892 h 2306391"/>
              <a:gd name="connsiteX42" fmla="*/ 505188 w 1258941"/>
              <a:gd name="connsiteY42" fmla="*/ 2306391 h 2306391"/>
              <a:gd name="connsiteX43" fmla="*/ 472996 w 1258941"/>
              <a:gd name="connsiteY43" fmla="*/ 2299892 h 2306391"/>
              <a:gd name="connsiteX44" fmla="*/ 422484 w 1258941"/>
              <a:gd name="connsiteY44" fmla="*/ 2223687 h 2306391"/>
              <a:gd name="connsiteX45" fmla="*/ 422484 w 1258941"/>
              <a:gd name="connsiteY45" fmla="*/ 1669007 h 2306391"/>
              <a:gd name="connsiteX46" fmla="*/ 244850 w 1258941"/>
              <a:gd name="connsiteY46" fmla="*/ 1669007 h 2306391"/>
              <a:gd name="connsiteX47" fmla="*/ 418326 w 1258941"/>
              <a:gd name="connsiteY47" fmla="*/ 703361 h 2306391"/>
              <a:gd name="connsiteX48" fmla="*/ 415441 w 1258941"/>
              <a:gd name="connsiteY48" fmla="*/ 703309 h 2306391"/>
              <a:gd name="connsiteX49" fmla="*/ 363299 w 1258941"/>
              <a:gd name="connsiteY49" fmla="*/ 667421 h 2306391"/>
              <a:gd name="connsiteX50" fmla="*/ 13321 w 1258941"/>
              <a:gd name="connsiteY50" fmla="*/ 127711 h 2306391"/>
              <a:gd name="connsiteX51" fmla="*/ 14241 w 1258941"/>
              <a:gd name="connsiteY51" fmla="*/ 36290 h 2306391"/>
              <a:gd name="connsiteX52" fmla="*/ 37715 w 1258941"/>
              <a:gd name="connsiteY52" fmla="*/ 13322 h 23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58941" h="2306391">
                <a:moveTo>
                  <a:pt x="625955" y="81645"/>
                </a:moveTo>
                <a:cubicBezTo>
                  <a:pt x="745866" y="81645"/>
                  <a:pt x="843073" y="178852"/>
                  <a:pt x="843073" y="298763"/>
                </a:cubicBezTo>
                <a:cubicBezTo>
                  <a:pt x="843073" y="418674"/>
                  <a:pt x="745866" y="515881"/>
                  <a:pt x="625955" y="515881"/>
                </a:cubicBezTo>
                <a:cubicBezTo>
                  <a:pt x="506044" y="515881"/>
                  <a:pt x="408837" y="418674"/>
                  <a:pt x="408837" y="298763"/>
                </a:cubicBezTo>
                <a:cubicBezTo>
                  <a:pt x="408837" y="178852"/>
                  <a:pt x="506044" y="81645"/>
                  <a:pt x="625955" y="81645"/>
                </a:cubicBezTo>
                <a:close/>
                <a:moveTo>
                  <a:pt x="1221225" y="33408"/>
                </a:moveTo>
                <a:lnTo>
                  <a:pt x="1221226" y="33408"/>
                </a:lnTo>
                <a:lnTo>
                  <a:pt x="1221225" y="33408"/>
                </a:lnTo>
                <a:close/>
                <a:moveTo>
                  <a:pt x="37715" y="13322"/>
                </a:moveTo>
                <a:lnTo>
                  <a:pt x="37715" y="13322"/>
                </a:lnTo>
                <a:lnTo>
                  <a:pt x="37714" y="13322"/>
                </a:lnTo>
                <a:close/>
                <a:moveTo>
                  <a:pt x="68261" y="1260"/>
                </a:moveTo>
                <a:cubicBezTo>
                  <a:pt x="99998" y="-4356"/>
                  <a:pt x="133465" y="8974"/>
                  <a:pt x="152103" y="37716"/>
                </a:cubicBezTo>
                <a:lnTo>
                  <a:pt x="502082" y="577426"/>
                </a:lnTo>
                <a:cubicBezTo>
                  <a:pt x="508295" y="587007"/>
                  <a:pt x="512272" y="597393"/>
                  <a:pt x="514144" y="607972"/>
                </a:cubicBezTo>
                <a:lnTo>
                  <a:pt x="514015" y="615162"/>
                </a:lnTo>
                <a:lnTo>
                  <a:pt x="546755" y="593088"/>
                </a:lnTo>
                <a:cubicBezTo>
                  <a:pt x="571098" y="582792"/>
                  <a:pt x="597861" y="577098"/>
                  <a:pt x="625955" y="577098"/>
                </a:cubicBezTo>
                <a:lnTo>
                  <a:pt x="625955" y="577097"/>
                </a:lnTo>
                <a:cubicBezTo>
                  <a:pt x="654048" y="577097"/>
                  <a:pt x="680812" y="582791"/>
                  <a:pt x="705155" y="593087"/>
                </a:cubicBezTo>
                <a:lnTo>
                  <a:pt x="739728" y="616397"/>
                </a:lnTo>
                <a:lnTo>
                  <a:pt x="749403" y="616397"/>
                </a:lnTo>
                <a:lnTo>
                  <a:pt x="756860" y="597512"/>
                </a:lnTo>
                <a:lnTo>
                  <a:pt x="1106838" y="57802"/>
                </a:lnTo>
                <a:cubicBezTo>
                  <a:pt x="1125476" y="29060"/>
                  <a:pt x="1158943" y="15730"/>
                  <a:pt x="1190680" y="21346"/>
                </a:cubicBezTo>
                <a:lnTo>
                  <a:pt x="1221225" y="33408"/>
                </a:lnTo>
                <a:lnTo>
                  <a:pt x="1244699" y="56376"/>
                </a:lnTo>
                <a:cubicBezTo>
                  <a:pt x="1262774" y="83060"/>
                  <a:pt x="1264258" y="119054"/>
                  <a:pt x="1245620" y="147797"/>
                </a:cubicBezTo>
                <a:lnTo>
                  <a:pt x="895642" y="687507"/>
                </a:lnTo>
                <a:cubicBezTo>
                  <a:pt x="883217" y="706669"/>
                  <a:pt x="864200" y="718981"/>
                  <a:pt x="843500" y="723395"/>
                </a:cubicBezTo>
                <a:lnTo>
                  <a:pt x="831404" y="723612"/>
                </a:lnTo>
                <a:lnTo>
                  <a:pt x="1001240" y="1669007"/>
                </a:lnTo>
                <a:lnTo>
                  <a:pt x="829425" y="1669007"/>
                </a:lnTo>
                <a:lnTo>
                  <a:pt x="829425" y="2223687"/>
                </a:lnTo>
                <a:cubicBezTo>
                  <a:pt x="829425" y="2257944"/>
                  <a:pt x="808597" y="2287337"/>
                  <a:pt x="778913" y="2299892"/>
                </a:cubicBezTo>
                <a:lnTo>
                  <a:pt x="746722" y="2306391"/>
                </a:lnTo>
                <a:lnTo>
                  <a:pt x="714530" y="2299892"/>
                </a:lnTo>
                <a:cubicBezTo>
                  <a:pt x="684847" y="2287337"/>
                  <a:pt x="664018" y="2257944"/>
                  <a:pt x="664018" y="2223687"/>
                </a:cubicBezTo>
                <a:lnTo>
                  <a:pt x="664018" y="1669007"/>
                </a:lnTo>
                <a:lnTo>
                  <a:pt x="587891" y="1669007"/>
                </a:lnTo>
                <a:lnTo>
                  <a:pt x="587891" y="2223687"/>
                </a:lnTo>
                <a:cubicBezTo>
                  <a:pt x="587891" y="2257944"/>
                  <a:pt x="567063" y="2287337"/>
                  <a:pt x="537379" y="2299892"/>
                </a:cubicBezTo>
                <a:lnTo>
                  <a:pt x="505188" y="2306391"/>
                </a:lnTo>
                <a:lnTo>
                  <a:pt x="472996" y="2299892"/>
                </a:lnTo>
                <a:cubicBezTo>
                  <a:pt x="443313" y="2287337"/>
                  <a:pt x="422484" y="2257944"/>
                  <a:pt x="422484" y="2223687"/>
                </a:cubicBezTo>
                <a:lnTo>
                  <a:pt x="422484" y="1669007"/>
                </a:lnTo>
                <a:lnTo>
                  <a:pt x="244850" y="1669007"/>
                </a:lnTo>
                <a:lnTo>
                  <a:pt x="418326" y="703361"/>
                </a:lnTo>
                <a:lnTo>
                  <a:pt x="415441" y="703309"/>
                </a:lnTo>
                <a:cubicBezTo>
                  <a:pt x="394741" y="698895"/>
                  <a:pt x="375725" y="686583"/>
                  <a:pt x="363299" y="667421"/>
                </a:cubicBezTo>
                <a:lnTo>
                  <a:pt x="13321" y="127711"/>
                </a:lnTo>
                <a:cubicBezTo>
                  <a:pt x="-5317" y="98968"/>
                  <a:pt x="-3833" y="62974"/>
                  <a:pt x="14241" y="36290"/>
                </a:cubicBezTo>
                <a:lnTo>
                  <a:pt x="37715" y="13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6" name="Freihandform 25"/>
          <p:cNvSpPr/>
          <p:nvPr/>
        </p:nvSpPr>
        <p:spPr>
          <a:xfrm rot="18177694" flipH="1" flipV="1">
            <a:off x="7695830" y="4691915"/>
            <a:ext cx="833298" cy="660907"/>
          </a:xfrm>
          <a:custGeom>
            <a:avLst/>
            <a:gdLst>
              <a:gd name="connsiteX0" fmla="*/ 524293 w 3206635"/>
              <a:gd name="connsiteY0" fmla="*/ 1873822 h 2576792"/>
              <a:gd name="connsiteX1" fmla="*/ 587675 w 3206635"/>
              <a:gd name="connsiteY1" fmla="*/ 1576613 h 2576792"/>
              <a:gd name="connsiteX2" fmla="*/ 884883 w 3206635"/>
              <a:gd name="connsiteY2" fmla="*/ 1639995 h 2576792"/>
              <a:gd name="connsiteX3" fmla="*/ 821501 w 3206635"/>
              <a:gd name="connsiteY3" fmla="*/ 1937204 h 2576792"/>
              <a:gd name="connsiteX4" fmla="*/ 524293 w 3206635"/>
              <a:gd name="connsiteY4" fmla="*/ 1873822 h 2576792"/>
              <a:gd name="connsiteX5" fmla="*/ 779179 w 3206635"/>
              <a:gd name="connsiteY5" fmla="*/ 2549262 h 2576792"/>
              <a:gd name="connsiteX6" fmla="*/ 763437 w 3206635"/>
              <a:gd name="connsiteY6" fmla="*/ 2454802 h 2576792"/>
              <a:gd name="connsiteX7" fmla="*/ 1097118 w 3206635"/>
              <a:gd name="connsiteY7" fmla="*/ 1708041 h 2576792"/>
              <a:gd name="connsiteX8" fmla="*/ 1019836 w 3206635"/>
              <a:gd name="connsiteY8" fmla="*/ 1675158 h 2576792"/>
              <a:gd name="connsiteX9" fmla="*/ 947826 w 3206635"/>
              <a:gd name="connsiteY9" fmla="*/ 1601561 h 2576792"/>
              <a:gd name="connsiteX10" fmla="*/ 947826 w 3206635"/>
              <a:gd name="connsiteY10" fmla="*/ 1601562 h 2576792"/>
              <a:gd name="connsiteX11" fmla="*/ 910009 w 3206635"/>
              <a:gd name="connsiteY11" fmla="*/ 1505793 h 2576792"/>
              <a:gd name="connsiteX12" fmla="*/ 911707 w 3206635"/>
              <a:gd name="connsiteY12" fmla="*/ 1411075 h 2576792"/>
              <a:gd name="connsiteX13" fmla="*/ 86628 w 3206635"/>
              <a:gd name="connsiteY13" fmla="*/ 1411075 h 2576792"/>
              <a:gd name="connsiteX14" fmla="*/ 6808 w 3206635"/>
              <a:gd name="connsiteY14" fmla="*/ 1358166 h 2576792"/>
              <a:gd name="connsiteX15" fmla="*/ 0 w 3206635"/>
              <a:gd name="connsiteY15" fmla="*/ 1324447 h 2576792"/>
              <a:gd name="connsiteX16" fmla="*/ 86628 w 3206635"/>
              <a:gd name="connsiteY16" fmla="*/ 1237819 h 2576792"/>
              <a:gd name="connsiteX17" fmla="*/ 1032189 w 3206635"/>
              <a:gd name="connsiteY17" fmla="*/ 1237819 h 2576792"/>
              <a:gd name="connsiteX18" fmla="*/ 1446388 w 3206635"/>
              <a:gd name="connsiteY18" fmla="*/ 969230 h 2576792"/>
              <a:gd name="connsiteX19" fmla="*/ 2023293 w 3206635"/>
              <a:gd name="connsiteY19" fmla="*/ 350622 h 2576792"/>
              <a:gd name="connsiteX20" fmla="*/ 2120810 w 3206635"/>
              <a:gd name="connsiteY20" fmla="*/ 501006 h 2576792"/>
              <a:gd name="connsiteX21" fmla="*/ 2870984 w 3206635"/>
              <a:gd name="connsiteY21" fmla="*/ 14552 h 2576792"/>
              <a:gd name="connsiteX22" fmla="*/ 2995936 w 3206635"/>
              <a:gd name="connsiteY22" fmla="*/ 41199 h 2576792"/>
              <a:gd name="connsiteX23" fmla="*/ 2969289 w 3206635"/>
              <a:gd name="connsiteY23" fmla="*/ 166151 h 2576792"/>
              <a:gd name="connsiteX24" fmla="*/ 2219115 w 3206635"/>
              <a:gd name="connsiteY24" fmla="*/ 652604 h 2576792"/>
              <a:gd name="connsiteX25" fmla="*/ 2316957 w 3206635"/>
              <a:gd name="connsiteY25" fmla="*/ 803490 h 2576792"/>
              <a:gd name="connsiteX26" fmla="*/ 3067131 w 3206635"/>
              <a:gd name="connsiteY26" fmla="*/ 317036 h 2576792"/>
              <a:gd name="connsiteX27" fmla="*/ 3192083 w 3206635"/>
              <a:gd name="connsiteY27" fmla="*/ 343683 h 2576792"/>
              <a:gd name="connsiteX28" fmla="*/ 3165436 w 3206635"/>
              <a:gd name="connsiteY28" fmla="*/ 468635 h 2576792"/>
              <a:gd name="connsiteX29" fmla="*/ 2415262 w 3206635"/>
              <a:gd name="connsiteY29" fmla="*/ 955088 h 2576792"/>
              <a:gd name="connsiteX30" fmla="*/ 2520797 w 3206635"/>
              <a:gd name="connsiteY30" fmla="*/ 1117836 h 2576792"/>
              <a:gd name="connsiteX31" fmla="*/ 1777176 w 3206635"/>
              <a:gd name="connsiteY31" fmla="*/ 1372802 h 2576792"/>
              <a:gd name="connsiteX32" fmla="*/ 1306458 w 3206635"/>
              <a:gd name="connsiteY32" fmla="*/ 1678042 h 2576792"/>
              <a:gd name="connsiteX33" fmla="*/ 1298448 w 3206635"/>
              <a:gd name="connsiteY33" fmla="*/ 1682159 h 2576792"/>
              <a:gd name="connsiteX34" fmla="*/ 921620 w 3206635"/>
              <a:gd name="connsiteY34" fmla="*/ 2525484 h 2576792"/>
              <a:gd name="connsiteX35" fmla="*/ 807187 w 3206635"/>
              <a:gd name="connsiteY35" fmla="*/ 2569234 h 2576792"/>
              <a:gd name="connsiteX36" fmla="*/ 779179 w 3206635"/>
              <a:gd name="connsiteY36" fmla="*/ 2549262 h 257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206635" h="2576792">
                <a:moveTo>
                  <a:pt x="524293" y="1873822"/>
                </a:moveTo>
                <a:cubicBezTo>
                  <a:pt x="459723" y="1774248"/>
                  <a:pt x="488100" y="1641182"/>
                  <a:pt x="587675" y="1576613"/>
                </a:cubicBezTo>
                <a:cubicBezTo>
                  <a:pt x="687249" y="1512044"/>
                  <a:pt x="820314" y="1540421"/>
                  <a:pt x="884883" y="1639995"/>
                </a:cubicBezTo>
                <a:cubicBezTo>
                  <a:pt x="949453" y="1739569"/>
                  <a:pt x="921075" y="1872634"/>
                  <a:pt x="821501" y="1937204"/>
                </a:cubicBezTo>
                <a:cubicBezTo>
                  <a:pt x="721927" y="2001773"/>
                  <a:pt x="588862" y="1973396"/>
                  <a:pt x="524293" y="1873822"/>
                </a:cubicBezTo>
                <a:close/>
                <a:moveTo>
                  <a:pt x="779179" y="2549262"/>
                </a:moveTo>
                <a:cubicBezTo>
                  <a:pt x="756157" y="2524572"/>
                  <a:pt x="748799" y="2487563"/>
                  <a:pt x="763437" y="2454802"/>
                </a:cubicBezTo>
                <a:lnTo>
                  <a:pt x="1097118" y="1708041"/>
                </a:lnTo>
                <a:lnTo>
                  <a:pt x="1019836" y="1675158"/>
                </a:lnTo>
                <a:cubicBezTo>
                  <a:pt x="991949" y="1656269"/>
                  <a:pt x="967305" y="1631600"/>
                  <a:pt x="947826" y="1601561"/>
                </a:cubicBezTo>
                <a:lnTo>
                  <a:pt x="947826" y="1601562"/>
                </a:lnTo>
                <a:cubicBezTo>
                  <a:pt x="928347" y="1571524"/>
                  <a:pt x="915878" y="1538959"/>
                  <a:pt x="910009" y="1505793"/>
                </a:cubicBezTo>
                <a:lnTo>
                  <a:pt x="911707" y="1411075"/>
                </a:lnTo>
                <a:lnTo>
                  <a:pt x="86628" y="1411075"/>
                </a:lnTo>
                <a:cubicBezTo>
                  <a:pt x="50746" y="1411075"/>
                  <a:pt x="19958" y="1389258"/>
                  <a:pt x="6808" y="1358166"/>
                </a:cubicBezTo>
                <a:cubicBezTo>
                  <a:pt x="2424" y="1347802"/>
                  <a:pt x="0" y="1336408"/>
                  <a:pt x="0" y="1324447"/>
                </a:cubicBezTo>
                <a:cubicBezTo>
                  <a:pt x="0" y="1276604"/>
                  <a:pt x="38785" y="1237819"/>
                  <a:pt x="86628" y="1237819"/>
                </a:cubicBezTo>
                <a:lnTo>
                  <a:pt x="1032189" y="1237819"/>
                </a:lnTo>
                <a:lnTo>
                  <a:pt x="1446388" y="969230"/>
                </a:lnTo>
                <a:lnTo>
                  <a:pt x="2023293" y="350622"/>
                </a:lnTo>
                <a:lnTo>
                  <a:pt x="2120810" y="501006"/>
                </a:lnTo>
                <a:lnTo>
                  <a:pt x="2870984" y="14552"/>
                </a:lnTo>
                <a:cubicBezTo>
                  <a:pt x="2912847" y="-12594"/>
                  <a:pt x="2968789" y="-664"/>
                  <a:pt x="2995936" y="41199"/>
                </a:cubicBezTo>
                <a:cubicBezTo>
                  <a:pt x="3023082" y="83062"/>
                  <a:pt x="3011152" y="139005"/>
                  <a:pt x="2969289" y="166151"/>
                </a:cubicBezTo>
                <a:lnTo>
                  <a:pt x="2219115" y="652604"/>
                </a:lnTo>
                <a:lnTo>
                  <a:pt x="2316957" y="803490"/>
                </a:lnTo>
                <a:lnTo>
                  <a:pt x="3067131" y="317036"/>
                </a:lnTo>
                <a:cubicBezTo>
                  <a:pt x="3108994" y="289890"/>
                  <a:pt x="3164937" y="301820"/>
                  <a:pt x="3192083" y="343683"/>
                </a:cubicBezTo>
                <a:cubicBezTo>
                  <a:pt x="3219229" y="385546"/>
                  <a:pt x="3207299" y="441489"/>
                  <a:pt x="3165436" y="468635"/>
                </a:cubicBezTo>
                <a:lnTo>
                  <a:pt x="2415262" y="955088"/>
                </a:lnTo>
                <a:lnTo>
                  <a:pt x="2520797" y="1117836"/>
                </a:lnTo>
                <a:lnTo>
                  <a:pt x="1777176" y="1372802"/>
                </a:lnTo>
                <a:lnTo>
                  <a:pt x="1306458" y="1678042"/>
                </a:lnTo>
                <a:lnTo>
                  <a:pt x="1298448" y="1682159"/>
                </a:lnTo>
                <a:lnTo>
                  <a:pt x="921620" y="2525484"/>
                </a:lnTo>
                <a:cubicBezTo>
                  <a:pt x="902102" y="2569164"/>
                  <a:pt x="850868" y="2588752"/>
                  <a:pt x="807187" y="2569234"/>
                </a:cubicBezTo>
                <a:cubicBezTo>
                  <a:pt x="796267" y="2564354"/>
                  <a:pt x="786853" y="2557493"/>
                  <a:pt x="779179" y="25492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01"/>
          </a:p>
        </p:txBody>
      </p:sp>
      <p:sp>
        <p:nvSpPr>
          <p:cNvPr id="29" name="Textfeld 28"/>
          <p:cNvSpPr txBox="1"/>
          <p:nvPr/>
        </p:nvSpPr>
        <p:spPr>
          <a:xfrm>
            <a:off x="7586191" y="1732305"/>
            <a:ext cx="1159526" cy="91166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A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998615" y="1738972"/>
            <a:ext cx="1159526" cy="91166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A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300380" y="4258995"/>
            <a:ext cx="1159526" cy="91166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A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1</a:t>
            </a:r>
          </a:p>
          <a:p>
            <a:pPr marL="168003" indent="-168003">
              <a:buFont typeface="Wingdings" panose="05000000000000000000" pitchFamily="2" charset="2"/>
              <a:buChar char="§"/>
              <a:tabLst>
                <a:tab pos="168003" algn="l"/>
              </a:tabLst>
            </a:pPr>
            <a:r>
              <a:rPr lang="de-DE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Punkt 2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DD78B-C665-594F-87AE-C176E7C009A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5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90ee8b7a-2628-4e72-bae4-15c9a132da3e"/>
  <p:tag name="TPVERSION" val="8"/>
  <p:tag name="TPFULLVERSION" val="8.7.3.11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Office">
  <a:themeElements>
    <a:clrScheme name="Tresolution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712E"/>
      </a:accent1>
      <a:accent2>
        <a:srgbClr val="3F6891"/>
      </a:accent2>
      <a:accent3>
        <a:srgbClr val="B3C9E4"/>
      </a:accent3>
      <a:accent4>
        <a:srgbClr val="5395CB"/>
      </a:accent4>
      <a:accent5>
        <a:srgbClr val="A7D3FF"/>
      </a:accent5>
      <a:accent6>
        <a:srgbClr val="E4681E"/>
      </a:accent6>
      <a:hlink>
        <a:srgbClr val="3E6891"/>
      </a:hlink>
      <a:folHlink>
        <a:srgbClr val="B3C9E4"/>
      </a:folHlink>
    </a:clrScheme>
    <a:fontScheme name="TreSolutions 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9_07-tresolutions-ppt-Master-04.potx" id="{8451FD34-232F-4829-AEC0-EA8775BDD0AD}" vid="{5E7BEBBD-53A3-45DA-BEA7-670702FD989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19_07-tresolutions-ppt-Master-04</Template>
  <TotalTime>0</TotalTime>
  <Words>557</Words>
  <Application>Microsoft Office PowerPoint</Application>
  <PresentationFormat>Benutzerdefiniert</PresentationFormat>
  <Paragraphs>260</Paragraphs>
  <Slides>22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Calibri</vt:lpstr>
      <vt:lpstr>Open Sans</vt:lpstr>
      <vt:lpstr>Open Sans Semibold</vt:lpstr>
      <vt:lpstr>Wingdings</vt:lpstr>
      <vt:lpstr>Office</vt:lpstr>
      <vt:lpstr>PowerPoint Vorlagen</vt:lpstr>
      <vt:lpstr>Das passende Training für Ihren Erfolg: www.TreSolutions.de</vt:lpstr>
      <vt:lpstr>Kleeblatt</vt:lpstr>
      <vt:lpstr>3 Vereinigungen </vt:lpstr>
      <vt:lpstr>3 Aspekte – Umsetzung I</vt:lpstr>
      <vt:lpstr>Kettenreaktion #2 mit Impuls</vt:lpstr>
      <vt:lpstr>Kettenreaktion #5 3D mit Impuls</vt:lpstr>
      <vt:lpstr>Metro Map  Chart #4</vt:lpstr>
      <vt:lpstr>Zeitstrahl 3 Phasen (groß)</vt:lpstr>
      <vt:lpstr>PowerPoint-Präsentation</vt:lpstr>
      <vt:lpstr>PowerPoint-Präsentation</vt:lpstr>
      <vt:lpstr>6 Faktoren, Themen (Umsetzung)</vt:lpstr>
      <vt:lpstr>Liste, geordente Elemente mit Schatten</vt:lpstr>
      <vt:lpstr>Übertragung von Vorlagen in Formen</vt:lpstr>
      <vt:lpstr>4 Faktoren</vt:lpstr>
      <vt:lpstr>30% sind sicher</vt:lpstr>
      <vt:lpstr>Schmetterlingsdiagramm Variante 2</vt:lpstr>
      <vt:lpstr>PowerPoint 2013 und älter: Gestapelte Säulen werden zu einem Wasserfall-Diagramm. </vt:lpstr>
      <vt:lpstr>Editierbare Tacho-Anzeigen</vt:lpstr>
      <vt:lpstr>Säulendiagramme mit Fotofüllung (Gruppierte Zeichenfläche auf Diagramm)</vt:lpstr>
      <vt:lpstr>Sankey-Diagramme</vt:lpstr>
      <vt:lpstr>Display (Stärke) - Vorlagen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Storylining +  Chartdesign</dc:title>
  <dc:creator>Windows-Benutzer</dc:creator>
  <cp:lastModifiedBy>Windows-Benutzer</cp:lastModifiedBy>
  <cp:revision>34</cp:revision>
  <dcterms:created xsi:type="dcterms:W3CDTF">2019-09-12T05:57:40Z</dcterms:created>
  <dcterms:modified xsi:type="dcterms:W3CDTF">2019-11-27T21:28:33Z</dcterms:modified>
</cp:coreProperties>
</file>